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18"/>
  </p:notesMasterIdLst>
  <p:handoutMasterIdLst>
    <p:handoutMasterId r:id="rId19"/>
  </p:handoutMasterIdLst>
  <p:sldIdLst>
    <p:sldId id="268" r:id="rId5"/>
    <p:sldId id="271" r:id="rId6"/>
    <p:sldId id="294" r:id="rId7"/>
    <p:sldId id="277" r:id="rId8"/>
    <p:sldId id="295" r:id="rId9"/>
    <p:sldId id="296" r:id="rId10"/>
    <p:sldId id="297" r:id="rId11"/>
    <p:sldId id="298" r:id="rId12"/>
    <p:sldId id="300" r:id="rId13"/>
    <p:sldId id="301" r:id="rId14"/>
    <p:sldId id="302" r:id="rId15"/>
    <p:sldId id="291" r:id="rId16"/>
    <p:sldId id="29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3E57"/>
    <a:srgbClr val="184259"/>
    <a:srgbClr val="9C4E4E"/>
    <a:srgbClr val="700000"/>
    <a:srgbClr val="5E2001"/>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52" autoAdjust="0"/>
  </p:normalViewPr>
  <p:slideViewPr>
    <p:cSldViewPr snapToGrid="0">
      <p:cViewPr varScale="1">
        <p:scale>
          <a:sx n="71" d="100"/>
          <a:sy n="71" d="100"/>
        </p:scale>
        <p:origin x="412" y="44"/>
      </p:cViewPr>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2BF7510-B9ED-40E0-8274-4F64AD62B8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95E24B0-B97F-4932-93CD-4307D6181DC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0AA17F-CB06-445B-ACD3-321E84E51A80}" type="datetimeFigureOut">
              <a:rPr lang="en-US" smtClean="0"/>
              <a:t>3/7/2024</a:t>
            </a:fld>
            <a:endParaRPr lang="en-US" dirty="0"/>
          </a:p>
        </p:txBody>
      </p:sp>
      <p:sp>
        <p:nvSpPr>
          <p:cNvPr id="4" name="Footer Placeholder 3">
            <a:extLst>
              <a:ext uri="{FF2B5EF4-FFF2-40B4-BE49-F238E27FC236}">
                <a16:creationId xmlns:a16="http://schemas.microsoft.com/office/drawing/2014/main" id="{7FC3A0DF-A8A7-4EF4-96E5-757FFFC2A93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2BEC987-E8F6-4FD2-BFB2-04815BD1D2F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C078EF9-7F2B-4B20-A25C-9E80C16977B9}" type="slidenum">
              <a:rPr lang="en-US" smtClean="0"/>
              <a:t>‹#›</a:t>
            </a:fld>
            <a:endParaRPr lang="en-US" dirty="0"/>
          </a:p>
        </p:txBody>
      </p:sp>
    </p:spTree>
    <p:extLst>
      <p:ext uri="{BB962C8B-B14F-4D97-AF65-F5344CB8AC3E}">
        <p14:creationId xmlns:p14="http://schemas.microsoft.com/office/powerpoint/2010/main" val="250011495"/>
      </p:ext>
    </p:extLst>
  </p:cSld>
  <p:clrMap bg1="lt1" tx1="dk1" bg2="lt2" tx2="dk2" accent1="accent1" accent2="accent2" accent3="accent3" accent4="accent4" accent5="accent5" accent6="accent6" hlink="hlink" folHlink="folHlink"/>
</p:handoutMaster>
</file>

<file path=ppt/media/image1.jpeg>
</file>

<file path=ppt/media/image11.wmf>
</file>

<file path=ppt/media/image12.wm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141C0-BF72-4A20-AFA7-D05563D549B7}" type="datetimeFigureOut">
              <a:rPr lang="en-US" smtClean="0"/>
              <a:t>3/7/2024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AAF9CF-D1E5-49FD-94F7-B246BB67E246}" type="slidenum">
              <a:rPr lang="en-US" smtClean="0"/>
              <a:t>‹#›</a:t>
            </a:fld>
            <a:endParaRPr lang="en-US" dirty="0"/>
          </a:p>
        </p:txBody>
      </p:sp>
    </p:spTree>
    <p:extLst>
      <p:ext uri="{BB962C8B-B14F-4D97-AF65-F5344CB8AC3E}">
        <p14:creationId xmlns:p14="http://schemas.microsoft.com/office/powerpoint/2010/main" val="1629285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0"/>
            <a:ext cx="12188825" cy="6856214"/>
          </a:xfrm>
          <a:prstGeom prst="rect">
            <a:avLst/>
          </a:prstGeom>
        </p:spPr>
      </p:pic>
      <p:sp>
        <p:nvSpPr>
          <p:cNvPr id="2" name="Title 1"/>
          <p:cNvSpPr>
            <a:spLocks noGrp="1"/>
          </p:cNvSpPr>
          <p:nvPr>
            <p:ph type="title"/>
          </p:nvPr>
        </p:nvSpPr>
        <p:spPr>
          <a:xfrm>
            <a:off x="685801" y="609600"/>
            <a:ext cx="10840915" cy="1260000"/>
          </a:xfrm>
        </p:spPr>
        <p:txBody>
          <a:bodyPr anchor="ctr" anchorCtr="0">
            <a:normAutofit/>
          </a:bodyPr>
          <a:lstStyle>
            <a:lvl1pPr>
              <a:defRPr sz="3000"/>
            </a:lvl1pPr>
          </a:lstStyle>
          <a:p>
            <a:r>
              <a:rPr lang="en-US" noProof="0"/>
              <a:t>Click to edit Master title style</a:t>
            </a:r>
          </a:p>
        </p:txBody>
      </p:sp>
      <p:sp>
        <p:nvSpPr>
          <p:cNvPr id="3" name="Content Placeholder 2"/>
          <p:cNvSpPr>
            <a:spLocks noGrp="1"/>
          </p:cNvSpPr>
          <p:nvPr>
            <p:ph idx="1"/>
          </p:nvPr>
        </p:nvSpPr>
        <p:spPr>
          <a:xfrm>
            <a:off x="685801" y="1869601"/>
            <a:ext cx="10840915" cy="3921600"/>
          </a:xfrm>
        </p:spPr>
        <p:txBody>
          <a:bodyPr anchor="t" anchorCtr="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984B7D2A-0DF8-424B-9572-B79AEBB2D9DC}" type="datetimeFigureOut">
              <a:rPr lang="en-US" noProof="0" smtClean="0"/>
              <a:t>3/7/2024</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8" name="Straight Connector 7">
            <a:extLst>
              <a:ext uri="{FF2B5EF4-FFF2-40B4-BE49-F238E27FC236}">
                <a16:creationId xmlns:a16="http://schemas.microsoft.com/office/drawing/2014/main" id="{328F7C25-BFB6-430F-87B6-7D0D2C7493D6}"/>
              </a:ext>
              <a:ext uri="{C183D7F6-B498-43B3-948B-1728B52AA6E4}">
                <adec:decorative xmlns:adec="http://schemas.microsoft.com/office/drawing/2017/decorative" val="1"/>
              </a:ext>
            </a:extLst>
          </p:cNvPr>
          <p:cNvCxnSpPr>
            <a:cxnSpLocks/>
          </p:cNvCxnSpPr>
          <p:nvPr userDrawn="1"/>
        </p:nvCxnSpPr>
        <p:spPr>
          <a:xfrm rot="16200000">
            <a:off x="-185517" y="122343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10262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0"/>
            <a:ext cx="12188825" cy="6856214"/>
          </a:xfrm>
          <a:prstGeom prst="rect">
            <a:avLst/>
          </a:prstGeom>
        </p:spPr>
      </p:pic>
      <p:sp>
        <p:nvSpPr>
          <p:cNvPr id="2" name="Title 1"/>
          <p:cNvSpPr>
            <a:spLocks noGrp="1"/>
          </p:cNvSpPr>
          <p:nvPr>
            <p:ph type="title" hasCustomPrompt="1"/>
          </p:nvPr>
        </p:nvSpPr>
        <p:spPr>
          <a:xfrm>
            <a:off x="685804" y="609605"/>
            <a:ext cx="10840913" cy="3124199"/>
          </a:xfrm>
        </p:spPr>
        <p:txBody>
          <a:bodyPr anchor="ctr">
            <a:normAutofit/>
          </a:bodyPr>
          <a:lstStyle>
            <a:lvl1pPr algn="l">
              <a:defRPr sz="3000" b="0" cap="none"/>
            </a:lvl1pPr>
          </a:lstStyle>
          <a:p>
            <a:r>
              <a:rPr lang="en-US" noProof="0"/>
              <a:t>CLICK TO EDIT MASTER TITLE STYLE</a:t>
            </a:r>
          </a:p>
        </p:txBody>
      </p:sp>
      <p:sp>
        <p:nvSpPr>
          <p:cNvPr id="3" name="Text Placeholder 2"/>
          <p:cNvSpPr>
            <a:spLocks noGrp="1"/>
          </p:cNvSpPr>
          <p:nvPr>
            <p:ph type="body" idx="1"/>
          </p:nvPr>
        </p:nvSpPr>
        <p:spPr>
          <a:xfrm>
            <a:off x="685801" y="3733800"/>
            <a:ext cx="10840915" cy="2057400"/>
          </a:xfrm>
        </p:spPr>
        <p:txBody>
          <a:bodyPr anchor="ctr">
            <a:normAutofit/>
          </a:bodyPr>
          <a:lstStyle>
            <a:lvl1pPr marL="0" indent="0" algn="l">
              <a:buNone/>
              <a:defRPr sz="1800">
                <a:solidFill>
                  <a:schemeClr val="tx1"/>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noProof="0"/>
              <a:t>Edit Master text styles</a:t>
            </a:r>
          </a:p>
        </p:txBody>
      </p:sp>
      <p:sp>
        <p:nvSpPr>
          <p:cNvPr id="4" name="Date Placeholder 3"/>
          <p:cNvSpPr>
            <a:spLocks noGrp="1"/>
          </p:cNvSpPr>
          <p:nvPr>
            <p:ph type="dt" sz="half" idx="10"/>
          </p:nvPr>
        </p:nvSpPr>
        <p:spPr/>
        <p:txBody>
          <a:bodyPr/>
          <a:lstStyle/>
          <a:p>
            <a:fld id="{984B7D2A-0DF8-424B-9572-B79AEBB2D9DC}" type="datetimeFigureOut">
              <a:rPr lang="en-US" noProof="0" smtClean="0"/>
              <a:t>3/7/2024</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326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0"/>
            <a:ext cx="12188825" cy="6856214"/>
          </a:xfrm>
          <a:prstGeom prst="rect">
            <a:avLst/>
          </a:prstGeom>
        </p:spPr>
      </p:pic>
      <p:sp>
        <p:nvSpPr>
          <p:cNvPr id="2" name="Title 1"/>
          <p:cNvSpPr>
            <a:spLocks noGrp="1"/>
          </p:cNvSpPr>
          <p:nvPr>
            <p:ph type="title"/>
          </p:nvPr>
        </p:nvSpPr>
        <p:spPr>
          <a:xfrm>
            <a:off x="685801" y="609600"/>
            <a:ext cx="10840915" cy="1260000"/>
          </a:xfrm>
        </p:spPr>
        <p:txBody>
          <a:bodyPr>
            <a:normAutofit/>
          </a:bodyPr>
          <a:lstStyle>
            <a:lvl1pPr>
              <a:defRPr sz="3000"/>
            </a:lvl1pPr>
          </a:lstStyle>
          <a:p>
            <a:r>
              <a:rPr lang="en-US" noProof="0"/>
              <a:t>Click to edit Master title style</a:t>
            </a:r>
          </a:p>
        </p:txBody>
      </p:sp>
      <p:sp>
        <p:nvSpPr>
          <p:cNvPr id="3" name="Date Placeholder 2"/>
          <p:cNvSpPr>
            <a:spLocks noGrp="1"/>
          </p:cNvSpPr>
          <p:nvPr>
            <p:ph type="dt" sz="half" idx="10"/>
          </p:nvPr>
        </p:nvSpPr>
        <p:spPr/>
        <p:txBody>
          <a:bodyPr/>
          <a:lstStyle/>
          <a:p>
            <a:fld id="{984B7D2A-0DF8-424B-9572-B79AEBB2D9DC}" type="datetimeFigureOut">
              <a:rPr lang="en-US" noProof="0" smtClean="0"/>
              <a:t>3/7/2024</a:t>
            </a:fld>
            <a:endParaRPr lang="en-US" noProof="0" dirty="0"/>
          </a:p>
        </p:txBody>
      </p:sp>
      <p:sp>
        <p:nvSpPr>
          <p:cNvPr id="4" name="Footer Placeholder 3"/>
          <p:cNvSpPr>
            <a:spLocks noGrp="1"/>
          </p:cNvSpPr>
          <p:nvPr>
            <p:ph type="ftr" sz="quarter" idx="11"/>
          </p:nvPr>
        </p:nvSpPr>
        <p:spPr/>
        <p:txBody>
          <a:bodyPr/>
          <a:lstStyle/>
          <a:p>
            <a:r>
              <a:rPr lang="en-US" noProof="0" dirty="0"/>
              <a:t>Add a Footer</a:t>
            </a:r>
          </a:p>
        </p:txBody>
      </p:sp>
      <p:sp>
        <p:nvSpPr>
          <p:cNvPr id="5" name="Slide Number Placeholder 4"/>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510649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0"/>
            <a:ext cx="12188825" cy="6856214"/>
          </a:xfrm>
          <a:prstGeom prst="rect">
            <a:avLst/>
          </a:prstGeom>
        </p:spPr>
      </p:pic>
      <p:sp>
        <p:nvSpPr>
          <p:cNvPr id="2" name="Date Placeholder 1"/>
          <p:cNvSpPr>
            <a:spLocks noGrp="1"/>
          </p:cNvSpPr>
          <p:nvPr>
            <p:ph type="dt" sz="half" idx="10"/>
          </p:nvPr>
        </p:nvSpPr>
        <p:spPr/>
        <p:txBody>
          <a:bodyPr/>
          <a:lstStyle/>
          <a:p>
            <a:fld id="{984B7D2A-0DF8-424B-9572-B79AEBB2D9DC}" type="datetimeFigureOut">
              <a:rPr lang="en-US" noProof="0" smtClean="0"/>
              <a:t>3/7/2024</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p:txBody>
      </p:sp>
      <p:sp>
        <p:nvSpPr>
          <p:cNvPr id="4" name="Slide Number Placeholder 3"/>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453706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8" y="1786"/>
            <a:ext cx="12188825" cy="6856214"/>
          </a:xfrm>
          <a:prstGeom prst="rect">
            <a:avLst/>
          </a:prstGeom>
        </p:spPr>
      </p:pic>
      <p:sp>
        <p:nvSpPr>
          <p:cNvPr id="2" name="Title 1"/>
          <p:cNvSpPr>
            <a:spLocks noGrp="1"/>
          </p:cNvSpPr>
          <p:nvPr>
            <p:ph type="ctrTitle"/>
          </p:nvPr>
        </p:nvSpPr>
        <p:spPr>
          <a:xfrm>
            <a:off x="2476502" y="2716272"/>
            <a:ext cx="8683625" cy="2421464"/>
          </a:xfrm>
        </p:spPr>
        <p:txBody>
          <a:bodyPr anchor="b">
            <a:normAutofit/>
          </a:bodyPr>
          <a:lstStyle>
            <a:lvl1pPr algn="r">
              <a:defRPr sz="4800">
                <a:effectLst/>
              </a:defRPr>
            </a:lvl1pPr>
          </a:lstStyle>
          <a:p>
            <a:r>
              <a:rPr lang="en-US" noProof="0"/>
              <a:t>Click to edit Master title style</a:t>
            </a:r>
          </a:p>
        </p:txBody>
      </p:sp>
      <p:sp>
        <p:nvSpPr>
          <p:cNvPr id="3" name="Subtitle 2"/>
          <p:cNvSpPr>
            <a:spLocks noGrp="1"/>
          </p:cNvSpPr>
          <p:nvPr>
            <p:ph type="subTitle" idx="1"/>
          </p:nvPr>
        </p:nvSpPr>
        <p:spPr>
          <a:xfrm>
            <a:off x="2476502" y="5137736"/>
            <a:ext cx="8683625" cy="732840"/>
          </a:xfrm>
        </p:spPr>
        <p:txBody>
          <a:bodyPr anchor="t">
            <a:normAutofit/>
          </a:bodyPr>
          <a:lstStyle>
            <a:lvl1pPr marL="0" indent="0" algn="r">
              <a:buNone/>
              <a:defRPr sz="1800" cap="all">
                <a:solidFill>
                  <a:schemeClr val="tx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noProof="0"/>
              <a:t>Click to edit Master subtitle style</a:t>
            </a:r>
          </a:p>
        </p:txBody>
      </p:sp>
      <p:sp>
        <p:nvSpPr>
          <p:cNvPr id="4" name="Date Placeholder 3"/>
          <p:cNvSpPr>
            <a:spLocks noGrp="1"/>
          </p:cNvSpPr>
          <p:nvPr>
            <p:ph type="dt" sz="half" idx="10"/>
          </p:nvPr>
        </p:nvSpPr>
        <p:spPr>
          <a:xfrm>
            <a:off x="8932559" y="5870579"/>
            <a:ext cx="1600200" cy="377825"/>
          </a:xfrm>
        </p:spPr>
        <p:txBody>
          <a:bodyPr/>
          <a:lstStyle/>
          <a:p>
            <a:fld id="{984B7D2A-0DF8-424B-9572-B79AEBB2D9DC}" type="datetimeFigureOut">
              <a:rPr lang="en-US" noProof="0" smtClean="0"/>
              <a:t>3/7/2024</a:t>
            </a:fld>
            <a:endParaRPr lang="en-US" noProof="0" dirty="0"/>
          </a:p>
        </p:txBody>
      </p:sp>
      <p:sp>
        <p:nvSpPr>
          <p:cNvPr id="5" name="Footer Placeholder 4"/>
          <p:cNvSpPr>
            <a:spLocks noGrp="1"/>
          </p:cNvSpPr>
          <p:nvPr>
            <p:ph type="ftr" sz="quarter" idx="11"/>
          </p:nvPr>
        </p:nvSpPr>
        <p:spPr>
          <a:xfrm>
            <a:off x="3962401" y="5870579"/>
            <a:ext cx="4893959" cy="377825"/>
          </a:xfrm>
        </p:spPr>
        <p:txBody>
          <a:bodyPr/>
          <a:lstStyle/>
          <a:p>
            <a:r>
              <a:rPr lang="en-US" noProof="0" dirty="0"/>
              <a:t>Add a Footer</a:t>
            </a:r>
          </a:p>
        </p:txBody>
      </p:sp>
      <p:sp>
        <p:nvSpPr>
          <p:cNvPr id="6" name="Slide Number Placeholder 5"/>
          <p:cNvSpPr>
            <a:spLocks noGrp="1"/>
          </p:cNvSpPr>
          <p:nvPr>
            <p:ph type="sldNum" sz="quarter" idx="12"/>
          </p:nvPr>
        </p:nvSpPr>
        <p:spPr>
          <a:xfrm>
            <a:off x="10608961" y="5870579"/>
            <a:ext cx="551167" cy="377825"/>
          </a:xfrm>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406293711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 y="0"/>
            <a:ext cx="12188825" cy="6856214"/>
          </a:xfrm>
          <a:prstGeom prst="rect">
            <a:avLst/>
          </a:prstGeom>
        </p:spPr>
      </p:pic>
      <p:sp>
        <p:nvSpPr>
          <p:cNvPr id="2" name="Title 1"/>
          <p:cNvSpPr>
            <a:spLocks noGrp="1"/>
          </p:cNvSpPr>
          <p:nvPr>
            <p:ph type="title"/>
          </p:nvPr>
        </p:nvSpPr>
        <p:spPr>
          <a:xfrm>
            <a:off x="552452" y="1874308"/>
            <a:ext cx="3814235" cy="1260000"/>
          </a:xfrm>
        </p:spPr>
        <p:txBody>
          <a:bodyPr anchor="ctr" anchorCtr="0">
            <a:noAutofit/>
          </a:bodyPr>
          <a:lstStyle>
            <a:lvl1pPr algn="r">
              <a:defRPr sz="3000" b="0"/>
            </a:lvl1pPr>
          </a:lstStyle>
          <a:p>
            <a:r>
              <a:rPr lang="en-US" noProof="0"/>
              <a:t>Click to edit Master title style</a:t>
            </a:r>
          </a:p>
        </p:txBody>
      </p:sp>
      <p:sp>
        <p:nvSpPr>
          <p:cNvPr id="3" name="Content Placeholder 2"/>
          <p:cNvSpPr>
            <a:spLocks noGrp="1"/>
          </p:cNvSpPr>
          <p:nvPr>
            <p:ph idx="1"/>
          </p:nvPr>
        </p:nvSpPr>
        <p:spPr>
          <a:xfrm>
            <a:off x="4648200" y="0"/>
            <a:ext cx="7543800" cy="6856214"/>
          </a:xfrm>
        </p:spPr>
        <p:txBody>
          <a:bodyPr anchor="ctr">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552452" y="3134308"/>
            <a:ext cx="3814235" cy="2016600"/>
          </a:xfrm>
        </p:spPr>
        <p:txBody>
          <a:bodyPr anchor="t">
            <a:normAutofit/>
          </a:bodyPr>
          <a:lstStyle>
            <a:lvl1pPr marL="0" indent="0" algn="r">
              <a:buNone/>
              <a:defRPr sz="18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noProof="0"/>
              <a:t>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3/7/2024</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006338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Description and Conent">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 y="0"/>
            <a:ext cx="12188825" cy="6856214"/>
          </a:xfrm>
          <a:prstGeom prst="rect">
            <a:avLst/>
          </a:prstGeom>
        </p:spPr>
      </p:pic>
      <p:sp>
        <p:nvSpPr>
          <p:cNvPr id="2" name="Title 1"/>
          <p:cNvSpPr>
            <a:spLocks noGrp="1"/>
          </p:cNvSpPr>
          <p:nvPr>
            <p:ph type="title"/>
          </p:nvPr>
        </p:nvSpPr>
        <p:spPr>
          <a:xfrm>
            <a:off x="685801" y="609601"/>
            <a:ext cx="10840915" cy="1260000"/>
          </a:xfrm>
        </p:spPr>
        <p:txBody>
          <a:bodyPr anchor="ctr" anchorCtr="0">
            <a:normAutofit/>
          </a:bodyPr>
          <a:lstStyle>
            <a:lvl1pPr>
              <a:defRPr sz="3000"/>
            </a:lvl1pPr>
          </a:lstStyle>
          <a:p>
            <a:r>
              <a:rPr lang="en-US" noProof="0"/>
              <a:t>Click to edit Master title style</a:t>
            </a:r>
          </a:p>
        </p:txBody>
      </p:sp>
      <p:sp>
        <p:nvSpPr>
          <p:cNvPr id="3" name="Text Placeholder 2"/>
          <p:cNvSpPr>
            <a:spLocks noGrp="1"/>
          </p:cNvSpPr>
          <p:nvPr>
            <p:ph type="body" idx="1"/>
          </p:nvPr>
        </p:nvSpPr>
        <p:spPr>
          <a:xfrm>
            <a:off x="685800" y="1881824"/>
            <a:ext cx="10840915" cy="1032826"/>
          </a:xfrm>
        </p:spPr>
        <p:txBody>
          <a:bodyPr anchor="t" anchorCtr="0">
            <a:noAutofit/>
          </a:bodyPr>
          <a:lstStyle>
            <a:lvl1pPr marL="0" inden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noProof="0"/>
              <a:t>Edit Master text styles</a:t>
            </a:r>
          </a:p>
        </p:txBody>
      </p:sp>
      <p:sp>
        <p:nvSpPr>
          <p:cNvPr id="7" name="Date Placeholder 6"/>
          <p:cNvSpPr>
            <a:spLocks noGrp="1"/>
          </p:cNvSpPr>
          <p:nvPr>
            <p:ph type="dt" sz="half" idx="10"/>
          </p:nvPr>
        </p:nvSpPr>
        <p:spPr/>
        <p:txBody>
          <a:bodyPr/>
          <a:lstStyle/>
          <a:p>
            <a:fld id="{984B7D2A-0DF8-424B-9572-B79AEBB2D9DC}" type="datetimeFigureOut">
              <a:rPr lang="en-US" noProof="0" smtClean="0"/>
              <a:t>3/7/2024</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6" name="Text Placeholder 5">
            <a:extLst>
              <a:ext uri="{FF2B5EF4-FFF2-40B4-BE49-F238E27FC236}">
                <a16:creationId xmlns:a16="http://schemas.microsoft.com/office/drawing/2014/main" id="{B47DAE59-9D63-4159-8F3E-560C31F19A89}"/>
              </a:ext>
            </a:extLst>
          </p:cNvPr>
          <p:cNvSpPr>
            <a:spLocks noGrp="1"/>
          </p:cNvSpPr>
          <p:nvPr>
            <p:ph type="body" sz="quarter" idx="14"/>
          </p:nvPr>
        </p:nvSpPr>
        <p:spPr>
          <a:xfrm>
            <a:off x="1216193" y="3837474"/>
            <a:ext cx="1310051" cy="959003"/>
          </a:xfrm>
        </p:spPr>
        <p:txBody>
          <a:bodyPr>
            <a:noAutofit/>
          </a:bodyPr>
          <a:lstStyle>
            <a:lvl1pPr marL="0" indent="0" algn="ctr">
              <a:buNone/>
              <a:defRPr sz="1200"/>
            </a:lvl1pPr>
            <a:lvl3pPr algn="ctr">
              <a:defRPr sz="1200"/>
            </a:lvl3pPr>
            <a:lvl5pPr marL="1828754" indent="0">
              <a:buNone/>
              <a:defRPr/>
            </a:lvl5pPr>
          </a:lstStyle>
          <a:p>
            <a:pPr lvl="0"/>
            <a:r>
              <a:rPr lang="en-US" noProof="0"/>
              <a:t>Edit Master text styles</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sp>
        <p:nvSpPr>
          <p:cNvPr id="12" name="Text Placeholder 2">
            <a:extLst>
              <a:ext uri="{FF2B5EF4-FFF2-40B4-BE49-F238E27FC236}">
                <a16:creationId xmlns:a16="http://schemas.microsoft.com/office/drawing/2014/main" id="{4249143D-80A5-4E4C-BBFD-F253500CE226}"/>
              </a:ext>
            </a:extLst>
          </p:cNvPr>
          <p:cNvSpPr>
            <a:spLocks noGrp="1"/>
          </p:cNvSpPr>
          <p:nvPr>
            <p:ph type="body" idx="13"/>
          </p:nvPr>
        </p:nvSpPr>
        <p:spPr>
          <a:xfrm>
            <a:off x="685800" y="2914650"/>
            <a:ext cx="10840915" cy="502126"/>
          </a:xfrm>
        </p:spPr>
        <p:txBody>
          <a:bodyPr anchor="ctr" anchorCtr="0">
            <a:noAutofit/>
          </a:bodyPr>
          <a:lstStyle>
            <a:lvl1pPr marL="0" indent="0" algn="ctr">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noProof="0"/>
              <a:t>Edit Master text styles</a:t>
            </a:r>
          </a:p>
        </p:txBody>
      </p:sp>
      <p:sp>
        <p:nvSpPr>
          <p:cNvPr id="20" name="Text Placeholder 5">
            <a:extLst>
              <a:ext uri="{FF2B5EF4-FFF2-40B4-BE49-F238E27FC236}">
                <a16:creationId xmlns:a16="http://schemas.microsoft.com/office/drawing/2014/main" id="{B06123F0-984B-4EF8-9945-3621C401B7AD}"/>
              </a:ext>
            </a:extLst>
          </p:cNvPr>
          <p:cNvSpPr>
            <a:spLocks noGrp="1"/>
          </p:cNvSpPr>
          <p:nvPr>
            <p:ph type="body" sz="quarter" idx="17"/>
          </p:nvPr>
        </p:nvSpPr>
        <p:spPr>
          <a:xfrm>
            <a:off x="7465365" y="3837474"/>
            <a:ext cx="1310051" cy="959003"/>
          </a:xfrm>
        </p:spPr>
        <p:txBody>
          <a:bodyPr>
            <a:noAutofit/>
          </a:bodyPr>
          <a:lstStyle>
            <a:lvl1pPr marL="0" indent="0" algn="ctr">
              <a:buNone/>
              <a:defRPr sz="1200"/>
            </a:lvl1pPr>
            <a:lvl3pPr algn="ctr">
              <a:defRPr sz="1200"/>
            </a:lvl3pPr>
            <a:lvl5pPr marL="1828754" indent="0">
              <a:buNone/>
              <a:defRPr/>
            </a:lvl5pPr>
          </a:lstStyle>
          <a:p>
            <a:pPr lvl="0"/>
            <a:r>
              <a:rPr lang="en-US" noProof="0"/>
              <a:t>Edit Master text styles</a:t>
            </a:r>
          </a:p>
        </p:txBody>
      </p:sp>
      <p:sp>
        <p:nvSpPr>
          <p:cNvPr id="21" name="Text Placeholder 5">
            <a:extLst>
              <a:ext uri="{FF2B5EF4-FFF2-40B4-BE49-F238E27FC236}">
                <a16:creationId xmlns:a16="http://schemas.microsoft.com/office/drawing/2014/main" id="{A669C074-A9BE-4B07-ACEE-3B34AAC8B9E7}"/>
              </a:ext>
            </a:extLst>
          </p:cNvPr>
          <p:cNvSpPr>
            <a:spLocks noGrp="1"/>
          </p:cNvSpPr>
          <p:nvPr>
            <p:ph type="body" sz="quarter" idx="18"/>
          </p:nvPr>
        </p:nvSpPr>
        <p:spPr>
          <a:xfrm>
            <a:off x="9548425" y="3837474"/>
            <a:ext cx="1310051" cy="959003"/>
          </a:xfrm>
        </p:spPr>
        <p:txBody>
          <a:bodyPr>
            <a:noAutofit/>
          </a:bodyPr>
          <a:lstStyle>
            <a:lvl1pPr marL="0" indent="0" algn="ctr">
              <a:buNone/>
              <a:defRPr sz="1200"/>
            </a:lvl1pPr>
            <a:lvl3pPr algn="ctr">
              <a:defRPr sz="1200"/>
            </a:lvl3pPr>
            <a:lvl5pPr marL="1828754" indent="0">
              <a:buNone/>
              <a:defRPr/>
            </a:lvl5pPr>
          </a:lstStyle>
          <a:p>
            <a:pPr lvl="0"/>
            <a:r>
              <a:rPr lang="en-US" noProof="0"/>
              <a:t>Edit Master text styles</a:t>
            </a:r>
          </a:p>
        </p:txBody>
      </p:sp>
      <p:sp>
        <p:nvSpPr>
          <p:cNvPr id="19" name="Text Placeholder 5">
            <a:extLst>
              <a:ext uri="{FF2B5EF4-FFF2-40B4-BE49-F238E27FC236}">
                <a16:creationId xmlns:a16="http://schemas.microsoft.com/office/drawing/2014/main" id="{84A40D78-D6DD-41A7-A132-9D48DF8649A9}"/>
              </a:ext>
            </a:extLst>
          </p:cNvPr>
          <p:cNvSpPr>
            <a:spLocks noGrp="1"/>
          </p:cNvSpPr>
          <p:nvPr>
            <p:ph type="body" sz="quarter" idx="16"/>
          </p:nvPr>
        </p:nvSpPr>
        <p:spPr>
          <a:xfrm>
            <a:off x="5382309" y="3837474"/>
            <a:ext cx="1310051" cy="959003"/>
          </a:xfrm>
        </p:spPr>
        <p:txBody>
          <a:bodyPr>
            <a:noAutofit/>
          </a:bodyPr>
          <a:lstStyle>
            <a:lvl1pPr marL="0" indent="0" algn="ctr">
              <a:buNone/>
              <a:defRPr sz="1200"/>
            </a:lvl1pPr>
            <a:lvl3pPr algn="ctr">
              <a:defRPr sz="1200"/>
            </a:lvl3pPr>
            <a:lvl5pPr marL="1828754" indent="0">
              <a:buNone/>
              <a:defRPr/>
            </a:lvl5pPr>
          </a:lstStyle>
          <a:p>
            <a:pPr lvl="0"/>
            <a:r>
              <a:rPr lang="en-US" noProof="0"/>
              <a:t>Edit Master text styles</a:t>
            </a:r>
          </a:p>
        </p:txBody>
      </p:sp>
      <p:sp>
        <p:nvSpPr>
          <p:cNvPr id="18" name="Text Placeholder 5">
            <a:extLst>
              <a:ext uri="{FF2B5EF4-FFF2-40B4-BE49-F238E27FC236}">
                <a16:creationId xmlns:a16="http://schemas.microsoft.com/office/drawing/2014/main" id="{4A9CFAA7-850F-4C92-A9BE-56452E5CA04D}"/>
              </a:ext>
            </a:extLst>
          </p:cNvPr>
          <p:cNvSpPr>
            <a:spLocks noGrp="1"/>
          </p:cNvSpPr>
          <p:nvPr>
            <p:ph type="body" sz="quarter" idx="15"/>
          </p:nvPr>
        </p:nvSpPr>
        <p:spPr>
          <a:xfrm>
            <a:off x="3299249" y="3837474"/>
            <a:ext cx="1310051" cy="959003"/>
          </a:xfrm>
        </p:spPr>
        <p:txBody>
          <a:bodyPr>
            <a:noAutofit/>
          </a:bodyPr>
          <a:lstStyle>
            <a:lvl1pPr marL="0" indent="0" algn="ctr">
              <a:buNone/>
              <a:defRPr sz="1200"/>
            </a:lvl1pPr>
            <a:lvl3pPr algn="ctr">
              <a:defRPr sz="1200"/>
            </a:lvl3pPr>
            <a:lvl5pPr marL="1828754" indent="0">
              <a:buNone/>
              <a:defRPr/>
            </a:lvl5pPr>
          </a:lstStyle>
          <a:p>
            <a:pPr lvl="0"/>
            <a:r>
              <a:rPr lang="en-US" noProof="0"/>
              <a:t>Edit Master text styles</a:t>
            </a:r>
          </a:p>
        </p:txBody>
      </p:sp>
      <p:cxnSp>
        <p:nvCxnSpPr>
          <p:cNvPr id="14" name="Straight Connector 13">
            <a:extLst>
              <a:ext uri="{FF2B5EF4-FFF2-40B4-BE49-F238E27FC236}">
                <a16:creationId xmlns:a16="http://schemas.microsoft.com/office/drawing/2014/main" id="{CC5A0CF1-9FE7-4149-97DC-5221639144C8}"/>
              </a:ext>
              <a:ext uri="{C183D7F6-B498-43B3-948B-1728B52AA6E4}">
                <adec:decorative xmlns:adec="http://schemas.microsoft.com/office/drawing/2017/decorative" val="1"/>
              </a:ext>
            </a:extLst>
          </p:cNvPr>
          <p:cNvCxnSpPr>
            <a:cxnSpLocks/>
          </p:cNvCxnSpPr>
          <p:nvPr userDrawn="1"/>
        </p:nvCxnSpPr>
        <p:spPr>
          <a:xfrm rot="16200000">
            <a:off x="-185517" y="124248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93639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 y="0"/>
            <a:ext cx="12188825" cy="6856214"/>
          </a:xfrm>
          <a:prstGeom prst="rect">
            <a:avLst/>
          </a:prstGeom>
        </p:spPr>
      </p:pic>
      <p:sp>
        <p:nvSpPr>
          <p:cNvPr id="2" name="Title 1"/>
          <p:cNvSpPr>
            <a:spLocks noGrp="1"/>
          </p:cNvSpPr>
          <p:nvPr>
            <p:ph type="title"/>
          </p:nvPr>
        </p:nvSpPr>
        <p:spPr>
          <a:xfrm>
            <a:off x="1457325" y="995967"/>
            <a:ext cx="6238875" cy="1260000"/>
          </a:xfrm>
        </p:spPr>
        <p:txBody>
          <a:bodyPr anchor="ctr" anchorCtr="0">
            <a:noAutofit/>
          </a:bodyPr>
          <a:lstStyle>
            <a:lvl1pPr algn="r">
              <a:defRPr sz="3000" b="0"/>
            </a:lvl1pPr>
          </a:lstStyle>
          <a:p>
            <a:r>
              <a:rPr lang="en-US" noProof="0"/>
              <a:t>Click to edit Master title style</a:t>
            </a:r>
          </a:p>
        </p:txBody>
      </p:sp>
      <p:sp>
        <p:nvSpPr>
          <p:cNvPr id="14" name="Picture Placeholder 2"/>
          <p:cNvSpPr>
            <a:spLocks noGrp="1" noChangeAspect="1"/>
          </p:cNvSpPr>
          <p:nvPr>
            <p:ph type="pic" idx="1"/>
          </p:nvPr>
        </p:nvSpPr>
        <p:spPr bwMode="blackGray">
          <a:xfrm>
            <a:off x="8014200" y="995968"/>
            <a:ext cx="3492000" cy="4866064"/>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189" indent="0">
              <a:buNone/>
              <a:defRPr sz="1600"/>
            </a:lvl2pPr>
            <a:lvl3pPr marL="914377" indent="0">
              <a:buNone/>
              <a:defRPr sz="1600"/>
            </a:lvl3pPr>
            <a:lvl4pPr marL="1371566" indent="0">
              <a:buNone/>
              <a:defRPr sz="1600"/>
            </a:lvl4pPr>
            <a:lvl5pPr marL="1828754" indent="0">
              <a:buNone/>
              <a:defRPr sz="1600"/>
            </a:lvl5pPr>
            <a:lvl6pPr marL="2285943" indent="0">
              <a:buNone/>
              <a:defRPr sz="1600"/>
            </a:lvl6pPr>
            <a:lvl7pPr marL="2743131" indent="0">
              <a:buNone/>
              <a:defRPr sz="1600"/>
            </a:lvl7pPr>
            <a:lvl8pPr marL="3200320" indent="0">
              <a:buNone/>
              <a:defRPr sz="1600"/>
            </a:lvl8pPr>
            <a:lvl9pPr marL="3657509" indent="0">
              <a:buNone/>
              <a:defRPr sz="1600"/>
            </a:lvl9pPr>
          </a:lstStyle>
          <a:p>
            <a:r>
              <a:rPr lang="en-US" noProof="0"/>
              <a:t>Click icon to add picture</a:t>
            </a:r>
            <a:endParaRPr lang="en-US" noProof="0" dirty="0"/>
          </a:p>
        </p:txBody>
      </p:sp>
      <p:sp>
        <p:nvSpPr>
          <p:cNvPr id="4" name="Text Placeholder 3"/>
          <p:cNvSpPr>
            <a:spLocks noGrp="1"/>
          </p:cNvSpPr>
          <p:nvPr>
            <p:ph type="body" sz="half" idx="2"/>
          </p:nvPr>
        </p:nvSpPr>
        <p:spPr>
          <a:xfrm>
            <a:off x="1085851" y="2255967"/>
            <a:ext cx="6610351" cy="3476618"/>
          </a:xfrm>
        </p:spPr>
        <p:txBody>
          <a:bodyPr anchor="t">
            <a:normAutofit/>
          </a:bodyPr>
          <a:lstStyle>
            <a:lvl1pPr marL="0" indent="0" algn="r">
              <a:buNone/>
              <a:defRPr sz="18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noProof="0"/>
              <a:t>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3/7/2024</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969382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Righ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2" y="0"/>
            <a:ext cx="12188825" cy="6856214"/>
          </a:xfrm>
          <a:prstGeom prst="rect">
            <a:avLst/>
          </a:prstGeom>
        </p:spPr>
      </p:pic>
      <p:sp>
        <p:nvSpPr>
          <p:cNvPr id="2" name="Title 1"/>
          <p:cNvSpPr>
            <a:spLocks noGrp="1"/>
          </p:cNvSpPr>
          <p:nvPr>
            <p:ph type="title"/>
          </p:nvPr>
        </p:nvSpPr>
        <p:spPr>
          <a:xfrm>
            <a:off x="6657977" y="995968"/>
            <a:ext cx="4848225" cy="1260000"/>
          </a:xfrm>
        </p:spPr>
        <p:txBody>
          <a:bodyPr anchor="ctr" anchorCtr="0">
            <a:normAutofit/>
          </a:bodyPr>
          <a:lstStyle>
            <a:lvl1pPr algn="l">
              <a:defRPr sz="3000" b="0"/>
            </a:lvl1pPr>
          </a:lstStyle>
          <a:p>
            <a:r>
              <a:rPr lang="en-US" noProof="0"/>
              <a:t>Click to edit Master title style</a:t>
            </a:r>
          </a:p>
        </p:txBody>
      </p:sp>
      <p:sp>
        <p:nvSpPr>
          <p:cNvPr id="14" name="Picture Placeholder 2"/>
          <p:cNvSpPr>
            <a:spLocks noGrp="1" noChangeAspect="1"/>
          </p:cNvSpPr>
          <p:nvPr>
            <p:ph type="pic" idx="1"/>
          </p:nvPr>
        </p:nvSpPr>
        <p:spPr bwMode="blackGray">
          <a:xfrm>
            <a:off x="727577" y="914404"/>
            <a:ext cx="5749425" cy="4818185"/>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189" indent="0">
              <a:buNone/>
              <a:defRPr sz="1600"/>
            </a:lvl2pPr>
            <a:lvl3pPr marL="914377" indent="0">
              <a:buNone/>
              <a:defRPr sz="1600"/>
            </a:lvl3pPr>
            <a:lvl4pPr marL="1371566" indent="0">
              <a:buNone/>
              <a:defRPr sz="1600"/>
            </a:lvl4pPr>
            <a:lvl5pPr marL="1828754" indent="0">
              <a:buNone/>
              <a:defRPr sz="1600"/>
            </a:lvl5pPr>
            <a:lvl6pPr marL="2285943" indent="0">
              <a:buNone/>
              <a:defRPr sz="1600"/>
            </a:lvl6pPr>
            <a:lvl7pPr marL="2743131" indent="0">
              <a:buNone/>
              <a:defRPr sz="1600"/>
            </a:lvl7pPr>
            <a:lvl8pPr marL="3200320" indent="0">
              <a:buNone/>
              <a:defRPr sz="1600"/>
            </a:lvl8pPr>
            <a:lvl9pPr marL="3657509" indent="0">
              <a:buNone/>
              <a:defRPr sz="1600"/>
            </a:lvl9pPr>
          </a:lstStyle>
          <a:p>
            <a:r>
              <a:rPr lang="en-US" noProof="0"/>
              <a:t>Click icon to add picture</a:t>
            </a:r>
            <a:endParaRPr lang="en-US" noProof="0" dirty="0"/>
          </a:p>
        </p:txBody>
      </p:sp>
      <p:sp>
        <p:nvSpPr>
          <p:cNvPr id="4" name="Text Placeholder 3"/>
          <p:cNvSpPr>
            <a:spLocks noGrp="1"/>
          </p:cNvSpPr>
          <p:nvPr>
            <p:ph type="body" sz="half" idx="2"/>
          </p:nvPr>
        </p:nvSpPr>
        <p:spPr>
          <a:xfrm>
            <a:off x="6657977" y="2255969"/>
            <a:ext cx="4848225" cy="3476617"/>
          </a:xfrm>
        </p:spPr>
        <p:txBody>
          <a:bodyPr anchor="t">
            <a:normAutofit/>
          </a:bodyPr>
          <a:lstStyle>
            <a:lvl1pPr marL="0" indent="0" algn="l">
              <a:buNone/>
              <a:defRPr sz="18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noProof="0"/>
              <a:t>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3/7/2024</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295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0"/>
            <a:ext cx="12188825" cy="6856214"/>
          </a:xfrm>
          <a:prstGeom prst="rect">
            <a:avLst/>
          </a:prstGeom>
        </p:spPr>
      </p:pic>
      <p:sp>
        <p:nvSpPr>
          <p:cNvPr id="15" name="TextBox 14"/>
          <p:cNvSpPr txBox="1"/>
          <p:nvPr/>
        </p:nvSpPr>
        <p:spPr bwMode="white">
          <a:xfrm>
            <a:off x="10571243"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11" name="TextBox 10"/>
          <p:cNvSpPr txBox="1"/>
          <p:nvPr/>
        </p:nvSpPr>
        <p:spPr bwMode="white">
          <a:xfrm>
            <a:off x="100262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2" name="Title 1"/>
          <p:cNvSpPr>
            <a:spLocks noGrp="1"/>
          </p:cNvSpPr>
          <p:nvPr>
            <p:ph type="title" hasCustomPrompt="1"/>
          </p:nvPr>
        </p:nvSpPr>
        <p:spPr>
          <a:xfrm>
            <a:off x="1320803" y="609605"/>
            <a:ext cx="9550399" cy="2743199"/>
          </a:xfrm>
        </p:spPr>
        <p:txBody>
          <a:bodyPr anchor="ctr">
            <a:normAutofit/>
          </a:bodyPr>
          <a:lstStyle>
            <a:lvl1pPr algn="ctr">
              <a:defRPr sz="3000" b="0" i="1" cap="none">
                <a:solidFill>
                  <a:schemeClr val="tx1"/>
                </a:solidFill>
              </a:defRPr>
            </a:lvl1pPr>
          </a:lstStyle>
          <a:p>
            <a:r>
              <a:rPr lang="en-US" noProof="0"/>
              <a:t>CLICK TO EDIT MASTER TITLE STYLE</a:t>
            </a:r>
          </a:p>
        </p:txBody>
      </p:sp>
      <p:sp>
        <p:nvSpPr>
          <p:cNvPr id="10" name="Text Placeholder 9"/>
          <p:cNvSpPr>
            <a:spLocks noGrp="1"/>
          </p:cNvSpPr>
          <p:nvPr>
            <p:ph type="body" sz="quarter" idx="13"/>
          </p:nvPr>
        </p:nvSpPr>
        <p:spPr>
          <a:xfrm>
            <a:off x="1426408" y="3352800"/>
            <a:ext cx="9339184" cy="381000"/>
          </a:xfrm>
        </p:spPr>
        <p:txBody>
          <a:bodyPr anchor="ctr">
            <a:normAutofit/>
          </a:bodyPr>
          <a:lstStyle>
            <a:lvl1pPr marL="0" indent="0" algn="r">
              <a:buFontTx/>
              <a:buNone/>
              <a:defRPr sz="1800"/>
            </a:lvl1pPr>
            <a:lvl2pPr marL="457189" indent="0">
              <a:buFontTx/>
              <a:buNone/>
              <a:defRPr/>
            </a:lvl2pPr>
            <a:lvl3pPr marL="914377" indent="0">
              <a:buFontTx/>
              <a:buNone/>
              <a:defRPr/>
            </a:lvl3pPr>
            <a:lvl4pPr marL="1371566" indent="0">
              <a:buFontTx/>
              <a:buNone/>
              <a:defRPr/>
            </a:lvl4pPr>
            <a:lvl5pPr marL="1828754" indent="0">
              <a:buFontTx/>
              <a:buNone/>
              <a:defRPr/>
            </a:lvl5pPr>
          </a:lstStyle>
          <a:p>
            <a:pPr lvl="0"/>
            <a:r>
              <a:rPr lang="en-US" noProof="0"/>
              <a:t>Edit Master text styles</a:t>
            </a:r>
          </a:p>
        </p:txBody>
      </p:sp>
      <p:sp>
        <p:nvSpPr>
          <p:cNvPr id="7" name="Rectangle: Rounded Corners 6">
            <a:extLst>
              <a:ext uri="{FF2B5EF4-FFF2-40B4-BE49-F238E27FC236}">
                <a16:creationId xmlns:a16="http://schemas.microsoft.com/office/drawing/2014/main" id="{1AD7857E-8E0E-4AC1-ABDC-E42462C788DE}"/>
              </a:ext>
            </a:extLst>
          </p:cNvPr>
          <p:cNvSpPr/>
          <p:nvPr userDrawn="1"/>
        </p:nvSpPr>
        <p:spPr>
          <a:xfrm>
            <a:off x="1750846" y="3962405"/>
            <a:ext cx="8690313" cy="1908173"/>
          </a:xfrm>
          <a:prstGeom prst="roundRect">
            <a:avLst>
              <a:gd name="adj" fmla="val 6552"/>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noProof="0" dirty="0"/>
          </a:p>
        </p:txBody>
      </p:sp>
      <p:sp>
        <p:nvSpPr>
          <p:cNvPr id="3" name="Text Placeholder 2"/>
          <p:cNvSpPr>
            <a:spLocks noGrp="1"/>
          </p:cNvSpPr>
          <p:nvPr>
            <p:ph type="body" idx="1"/>
          </p:nvPr>
        </p:nvSpPr>
        <p:spPr>
          <a:xfrm>
            <a:off x="1857378" y="4021142"/>
            <a:ext cx="8486775" cy="1760537"/>
          </a:xfrm>
        </p:spPr>
        <p:txBody>
          <a:bodyPr anchor="ctr">
            <a:normAutofit/>
          </a:bodyPr>
          <a:lstStyle>
            <a:lvl1pPr marL="0" indent="0" algn="ctr">
              <a:buNone/>
              <a:defRPr sz="1800">
                <a:solidFill>
                  <a:schemeClr val="tx1"/>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noProof="0"/>
              <a:t>Edit Master text styles</a:t>
            </a:r>
          </a:p>
        </p:txBody>
      </p:sp>
      <p:sp>
        <p:nvSpPr>
          <p:cNvPr id="4" name="Date Placeholder 3"/>
          <p:cNvSpPr>
            <a:spLocks noGrp="1"/>
          </p:cNvSpPr>
          <p:nvPr>
            <p:ph type="dt" sz="half" idx="10"/>
          </p:nvPr>
        </p:nvSpPr>
        <p:spPr/>
        <p:txBody>
          <a:bodyPr/>
          <a:lstStyle/>
          <a:p>
            <a:fld id="{984B7D2A-0DF8-424B-9572-B79AEBB2D9DC}" type="datetimeFigureOut">
              <a:rPr lang="en-US" noProof="0" smtClean="0"/>
              <a:t>3/7/2024</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153409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 y="0"/>
            <a:ext cx="12188825" cy="6856214"/>
          </a:xfrm>
          <a:prstGeom prst="rect">
            <a:avLst/>
          </a:prstGeom>
        </p:spPr>
      </p:pic>
      <p:sp>
        <p:nvSpPr>
          <p:cNvPr id="2" name="Title 1"/>
          <p:cNvSpPr>
            <a:spLocks noGrp="1"/>
          </p:cNvSpPr>
          <p:nvPr>
            <p:ph type="title"/>
          </p:nvPr>
        </p:nvSpPr>
        <p:spPr>
          <a:xfrm>
            <a:off x="685801" y="609599"/>
            <a:ext cx="10840915" cy="1260000"/>
          </a:xfrm>
        </p:spPr>
        <p:txBody>
          <a:bodyPr>
            <a:normAutofit/>
          </a:bodyPr>
          <a:lstStyle>
            <a:lvl1pPr>
              <a:defRPr sz="3000"/>
            </a:lvl1pPr>
          </a:lstStyle>
          <a:p>
            <a:r>
              <a:rPr lang="en-US" noProof="0"/>
              <a:t>Click to edit Master title style</a:t>
            </a:r>
          </a:p>
        </p:txBody>
      </p:sp>
      <p:sp>
        <p:nvSpPr>
          <p:cNvPr id="3" name="Text Placeholder 2"/>
          <p:cNvSpPr>
            <a:spLocks noGrp="1"/>
          </p:cNvSpPr>
          <p:nvPr>
            <p:ph type="body" idx="1"/>
          </p:nvPr>
        </p:nvSpPr>
        <p:spPr>
          <a:xfrm>
            <a:off x="685802" y="1869599"/>
            <a:ext cx="5202071" cy="916228"/>
          </a:xfrm>
        </p:spPr>
        <p:txBody>
          <a:bodyPr anchor="ctr" anchorCtr="0">
            <a:noAutofit/>
          </a:bodyPr>
          <a:lstStyle>
            <a:lvl1pPr marL="0" indent="0" algn="ctr">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noProof="0"/>
              <a:t>Edit Master text styles</a:t>
            </a:r>
          </a:p>
        </p:txBody>
      </p:sp>
      <p:sp>
        <p:nvSpPr>
          <p:cNvPr id="4" name="Content Placeholder 3"/>
          <p:cNvSpPr>
            <a:spLocks noGrp="1"/>
          </p:cNvSpPr>
          <p:nvPr>
            <p:ph sz="half" idx="2"/>
          </p:nvPr>
        </p:nvSpPr>
        <p:spPr>
          <a:xfrm>
            <a:off x="685803" y="2870201"/>
            <a:ext cx="5202071" cy="2916000"/>
          </a:xfrm>
          <a:prstGeom prst="roundRect">
            <a:avLst>
              <a:gd name="adj" fmla="val 2496"/>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298271" y="1869599"/>
            <a:ext cx="5228444" cy="916228"/>
          </a:xfrm>
        </p:spPr>
        <p:txBody>
          <a:bodyPr anchor="ctr" anchorCtr="0">
            <a:noAutofit/>
          </a:bodyPr>
          <a:lstStyle>
            <a:lvl1pPr marL="0" indent="0" algn="ctr">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noProof="0"/>
              <a:t>Edit Master text styles</a:t>
            </a:r>
          </a:p>
        </p:txBody>
      </p:sp>
      <p:sp>
        <p:nvSpPr>
          <p:cNvPr id="6" name="Content Placeholder 5"/>
          <p:cNvSpPr>
            <a:spLocks noGrp="1"/>
          </p:cNvSpPr>
          <p:nvPr>
            <p:ph sz="quarter" idx="4"/>
          </p:nvPr>
        </p:nvSpPr>
        <p:spPr>
          <a:xfrm>
            <a:off x="6298273" y="2870201"/>
            <a:ext cx="5202071" cy="2916000"/>
          </a:xfrm>
          <a:prstGeom prst="roundRect">
            <a:avLst>
              <a:gd name="adj" fmla="val 2798"/>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984B7D2A-0DF8-424B-9572-B79AEBB2D9DC}" type="datetimeFigureOut">
              <a:rPr lang="en-US" noProof="0" smtClean="0"/>
              <a:t>3/7/2024</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2" name="Straight Connector 11">
            <a:extLst>
              <a:ext uri="{FF2B5EF4-FFF2-40B4-BE49-F238E27FC236}">
                <a16:creationId xmlns:a16="http://schemas.microsoft.com/office/drawing/2014/main" id="{8031B0A9-3E16-4C5B-A6CE-045BCB91A008}"/>
              </a:ext>
              <a:ext uri="{C183D7F6-B498-43B3-948B-1728B52AA6E4}">
                <adec:decorative xmlns:adec="http://schemas.microsoft.com/office/drawing/2017/decorative" val="1"/>
              </a:ext>
            </a:extLst>
          </p:cNvPr>
          <p:cNvCxnSpPr>
            <a:cxnSpLocks/>
          </p:cNvCxnSpPr>
          <p:nvPr userDrawn="1"/>
        </p:nvCxnSpPr>
        <p:spPr>
          <a:xfrm flipV="1">
            <a:off x="57149" y="939765"/>
            <a:ext cx="3667"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66961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0"/>
            <a:ext cx="12188825" cy="6856214"/>
          </a:xfrm>
          <a:prstGeom prst="rect">
            <a:avLst/>
          </a:prstGeom>
        </p:spPr>
      </p:pic>
      <p:sp>
        <p:nvSpPr>
          <p:cNvPr id="2" name="Title 1"/>
          <p:cNvSpPr>
            <a:spLocks noGrp="1"/>
          </p:cNvSpPr>
          <p:nvPr>
            <p:ph type="title"/>
          </p:nvPr>
        </p:nvSpPr>
        <p:spPr>
          <a:xfrm>
            <a:off x="685801" y="609600"/>
            <a:ext cx="10840915" cy="1260000"/>
          </a:xfrm>
        </p:spPr>
        <p:txBody>
          <a:bodyPr>
            <a:normAutofit/>
          </a:bodyPr>
          <a:lstStyle>
            <a:lvl1pPr>
              <a:defRPr sz="3000"/>
            </a:lvl1pPr>
          </a:lstStyle>
          <a:p>
            <a:r>
              <a:rPr lang="en-US" noProof="0"/>
              <a:t>Click to edit Master title style</a:t>
            </a:r>
          </a:p>
        </p:txBody>
      </p:sp>
      <p:sp>
        <p:nvSpPr>
          <p:cNvPr id="9" name="Rectangle: Rounded Corners 8">
            <a:extLst>
              <a:ext uri="{FF2B5EF4-FFF2-40B4-BE49-F238E27FC236}">
                <a16:creationId xmlns:a16="http://schemas.microsoft.com/office/drawing/2014/main" id="{E44449DE-635B-4B23-9B8B-C95A5B8764DB}"/>
              </a:ext>
            </a:extLst>
          </p:cNvPr>
          <p:cNvSpPr/>
          <p:nvPr userDrawn="1"/>
        </p:nvSpPr>
        <p:spPr>
          <a:xfrm>
            <a:off x="663358" y="1790228"/>
            <a:ext cx="10863359" cy="4080348"/>
          </a:xfrm>
          <a:prstGeom prst="roundRect">
            <a:avLst>
              <a:gd name="adj" fmla="val 2634"/>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noProof="0" dirty="0"/>
          </a:p>
        </p:txBody>
      </p:sp>
      <p:sp>
        <p:nvSpPr>
          <p:cNvPr id="3" name="Content Placeholder 2"/>
          <p:cNvSpPr>
            <a:spLocks noGrp="1"/>
          </p:cNvSpPr>
          <p:nvPr>
            <p:ph sz="half" idx="1"/>
          </p:nvPr>
        </p:nvSpPr>
        <p:spPr>
          <a:xfrm>
            <a:off x="685803" y="1869602"/>
            <a:ext cx="5040000" cy="3921601"/>
          </a:xfrm>
          <a:prstGeom prst="roundRect">
            <a:avLst>
              <a:gd name="adj" fmla="val 1970"/>
            </a:avLst>
          </a:prstGeom>
          <a:ln w="28575">
            <a:noFill/>
          </a:ln>
          <a:effectLst/>
        </p:spPr>
        <p:txBody>
          <a:bodyPr anchor="t" anchorCtr="0">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6488644" y="1869601"/>
            <a:ext cx="5040000" cy="3921600"/>
          </a:xfrm>
          <a:prstGeom prst="roundRect">
            <a:avLst>
              <a:gd name="adj" fmla="val 2211"/>
            </a:avLst>
          </a:prstGeom>
          <a:ln w="28575">
            <a:noFill/>
          </a:ln>
          <a:effectLst/>
        </p:spPr>
        <p:txBody>
          <a:bodyPr anchor="t" anchorCtr="0">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984B7D2A-0DF8-424B-9572-B79AEBB2D9DC}" type="datetimeFigureOut">
              <a:rPr lang="en-US" noProof="0" smtClean="0"/>
              <a:t>3/7/2024</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0" name="Straight Connector 9">
            <a:extLst>
              <a:ext uri="{FF2B5EF4-FFF2-40B4-BE49-F238E27FC236}">
                <a16:creationId xmlns:a16="http://schemas.microsoft.com/office/drawing/2014/main" id="{E8539E0A-8009-4A6E-A7A1-5AEFA52206C3}"/>
              </a:ext>
              <a:ext uri="{C183D7F6-B498-43B3-948B-1728B52AA6E4}">
                <adec:decorative xmlns:adec="http://schemas.microsoft.com/office/drawing/2017/decorative" val="1"/>
              </a:ext>
            </a:extLst>
          </p:cNvPr>
          <p:cNvCxnSpPr>
            <a:cxnSpLocks/>
          </p:cNvCxnSpPr>
          <p:nvPr userDrawn="1"/>
        </p:nvCxnSpPr>
        <p:spPr>
          <a:xfrm flipV="1">
            <a:off x="57149" y="996915"/>
            <a:ext cx="3667"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62352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85801" y="609604"/>
            <a:ext cx="10840915" cy="1456267"/>
          </a:xfrm>
          <a:prstGeom prst="rect">
            <a:avLst/>
          </a:prstGeom>
          <a:effectLst/>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bwMode="white">
          <a:xfrm>
            <a:off x="685801" y="2142071"/>
            <a:ext cx="10840915" cy="3649133"/>
          </a:xfrm>
          <a:prstGeom prst="rect">
            <a:avLst/>
          </a:prstGeom>
        </p:spPr>
        <p:txBody>
          <a:bodyPr vert="horz" lIns="91440" tIns="45720" rIns="91440" bIns="45720" rtlCol="0" anchor="ctr">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8589660" y="5870579"/>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84B7D2A-0DF8-424B-9572-B79AEBB2D9DC}" type="datetimeFigureOut">
              <a:rPr lang="en-US" noProof="0" smtClean="0"/>
              <a:t>3/7/2024</a:t>
            </a:fld>
            <a:endParaRPr lang="en-US" noProof="0" dirty="0"/>
          </a:p>
        </p:txBody>
      </p:sp>
      <p:sp>
        <p:nvSpPr>
          <p:cNvPr id="5" name="Footer Placeholder 4"/>
          <p:cNvSpPr>
            <a:spLocks noGrp="1"/>
          </p:cNvSpPr>
          <p:nvPr>
            <p:ph type="ftr" sz="quarter" idx="3"/>
          </p:nvPr>
        </p:nvSpPr>
        <p:spPr>
          <a:xfrm>
            <a:off x="685801" y="5870579"/>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noProof="0" dirty="0"/>
              <a:t>Add a Footer</a:t>
            </a:r>
          </a:p>
        </p:txBody>
      </p:sp>
      <p:sp>
        <p:nvSpPr>
          <p:cNvPr id="6" name="Slide Number Placeholder 5"/>
          <p:cNvSpPr>
            <a:spLocks noGrp="1"/>
          </p:cNvSpPr>
          <p:nvPr>
            <p:ph type="sldNum" sz="quarter" idx="4"/>
          </p:nvPr>
        </p:nvSpPr>
        <p:spPr>
          <a:xfrm>
            <a:off x="10266062" y="5870579"/>
            <a:ext cx="1260655"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009069978"/>
      </p:ext>
    </p:extLst>
  </p:cSld>
  <p:clrMap bg1="dk1" tx1="lt1" bg2="dk2" tx2="lt2" accent1="accent1" accent2="accent2" accent3="accent3" accent4="accent4" accent5="accent5" accent6="accent6" hlink="hlink" folHlink="folHlink"/>
  <p:sldLayoutIdLst>
    <p:sldLayoutId id="2147483662" r:id="rId1"/>
    <p:sldLayoutId id="2147483661" r:id="rId2"/>
    <p:sldLayoutId id="2147483668" r:id="rId3"/>
    <p:sldLayoutId id="2147483679" r:id="rId4"/>
    <p:sldLayoutId id="2147483669" r:id="rId5"/>
    <p:sldLayoutId id="2147483680" r:id="rId6"/>
    <p:sldLayoutId id="2147483672" r:id="rId7"/>
    <p:sldLayoutId id="2147483665" r:id="rId8"/>
    <p:sldLayoutId id="2147483664" r:id="rId9"/>
    <p:sldLayoutId id="2147483671" r:id="rId10"/>
    <p:sldLayoutId id="2147483666" r:id="rId11"/>
    <p:sldLayoutId id="2147483667" r:id="rId12"/>
  </p:sldLayoutIdLst>
  <p:txStyles>
    <p:titleStyle>
      <a:lvl1pPr algn="l" defTabSz="457189"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44" indent="-285744" algn="l" defTabSz="457189"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32" indent="-285744" algn="l" defTabSz="457189"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21" indent="-285744" algn="l" defTabSz="457189"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12" indent="-171446" algn="l" defTabSz="457189"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01" indent="-171446" algn="l" defTabSz="457189"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537" indent="-228594" algn="l" defTabSz="457189"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726" indent="-228594" algn="l" defTabSz="457189"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8914" indent="-228594" algn="l" defTabSz="457189"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103" indent="-228594" algn="l" defTabSz="457189"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 Id="rId5" Type="http://schemas.openxmlformats.org/officeDocument/2006/relationships/image" Target="../media/image32.png"/><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4.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1.bin"/><Relationship Id="rId1" Type="http://schemas.openxmlformats.org/officeDocument/2006/relationships/slideLayout" Target="../slideLayouts/slideLayout4.xml"/><Relationship Id="rId5" Type="http://schemas.openxmlformats.org/officeDocument/2006/relationships/image" Target="../media/image12.wmf"/><Relationship Id="rId4" Type="http://schemas.openxmlformats.org/officeDocument/2006/relationships/oleObject" Target="../embeddings/oleObject2.bin"/></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35B398-1E7F-44AD-8356-8345134C958C}"/>
              </a:ext>
            </a:extLst>
          </p:cNvPr>
          <p:cNvSpPr>
            <a:spLocks noGrp="1"/>
          </p:cNvSpPr>
          <p:nvPr>
            <p:ph type="ctrTitle"/>
          </p:nvPr>
        </p:nvSpPr>
        <p:spPr/>
        <p:txBody>
          <a:bodyPr/>
          <a:lstStyle/>
          <a:p>
            <a:r>
              <a:rPr lang="en-US" dirty="0">
                <a:solidFill>
                  <a:srgbClr val="FFC000"/>
                </a:solidFill>
              </a:rPr>
              <a:t>PENGANTAR</a:t>
            </a:r>
          </a:p>
        </p:txBody>
      </p:sp>
      <p:sp>
        <p:nvSpPr>
          <p:cNvPr id="3" name="Subtitle 2">
            <a:extLst>
              <a:ext uri="{FF2B5EF4-FFF2-40B4-BE49-F238E27FC236}">
                <a16:creationId xmlns:a16="http://schemas.microsoft.com/office/drawing/2014/main" id="{852A3D91-AB3F-4EDF-B87E-FDDF6C5DC4CF}"/>
              </a:ext>
            </a:extLst>
          </p:cNvPr>
          <p:cNvSpPr>
            <a:spLocks noGrp="1"/>
          </p:cNvSpPr>
          <p:nvPr>
            <p:ph type="subTitle" idx="1"/>
          </p:nvPr>
        </p:nvSpPr>
        <p:spPr/>
        <p:txBody>
          <a:bodyPr>
            <a:normAutofit lnSpcReduction="10000"/>
          </a:bodyPr>
          <a:lstStyle/>
          <a:p>
            <a:r>
              <a:rPr lang="en-US" dirty="0"/>
              <a:t>MATA KULIAH: </a:t>
            </a:r>
            <a:r>
              <a:rPr lang="en-US" dirty="0" err="1"/>
              <a:t>Komputasi</a:t>
            </a:r>
            <a:r>
              <a:rPr lang="en-US" dirty="0"/>
              <a:t> NUMERIK</a:t>
            </a:r>
          </a:p>
          <a:p>
            <a:r>
              <a:rPr lang="en-US" dirty="0"/>
              <a:t>PERTEMUAN: 1</a:t>
            </a:r>
          </a:p>
        </p:txBody>
      </p:sp>
      <p:pic>
        <p:nvPicPr>
          <p:cNvPr id="4" name="Picture 3"/>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330839" y="1237130"/>
            <a:ext cx="1156591" cy="1138519"/>
          </a:xfrm>
          <a:prstGeom prst="rect">
            <a:avLst/>
          </a:prstGeom>
        </p:spPr>
      </p:pic>
      <p:pic>
        <p:nvPicPr>
          <p:cNvPr id="6" name="Picture 5"/>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6659922" y="62753"/>
            <a:ext cx="1156591" cy="1138519"/>
          </a:xfrm>
          <a:prstGeom prst="rect">
            <a:avLst/>
          </a:prstGeom>
        </p:spPr>
      </p:pic>
      <p:sp>
        <p:nvSpPr>
          <p:cNvPr id="5" name="TextBox 4"/>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Tree>
    <p:extLst>
      <p:ext uri="{BB962C8B-B14F-4D97-AF65-F5344CB8AC3E}">
        <p14:creationId xmlns:p14="http://schemas.microsoft.com/office/powerpoint/2010/main" val="23527490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FFC000"/>
                </a:solidFill>
              </a:rPr>
              <a:t>TAHAPAN METODE NUMERIK</a:t>
            </a:r>
          </a:p>
        </p:txBody>
      </p:sp>
      <p:sp>
        <p:nvSpPr>
          <p:cNvPr id="12" name="Rectangle 11"/>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
        <p:nvSpPr>
          <p:cNvPr id="4" name="Rectangle 3"/>
          <p:cNvSpPr/>
          <p:nvPr/>
        </p:nvSpPr>
        <p:spPr>
          <a:xfrm>
            <a:off x="5844942" y="1869601"/>
            <a:ext cx="5840127" cy="4031873"/>
          </a:xfrm>
          <a:prstGeom prst="rect">
            <a:avLst/>
          </a:prstGeom>
        </p:spPr>
        <p:txBody>
          <a:bodyPr wrap="square">
            <a:spAutoFit/>
          </a:bodyPr>
          <a:lstStyle/>
          <a:p>
            <a:pPr marL="355600" indent="-355600"/>
            <a:r>
              <a:rPr lang="en-US" sz="1600" b="1" dirty="0">
                <a:solidFill>
                  <a:srgbClr val="FFFF00"/>
                </a:solidFill>
              </a:rPr>
              <a:t>4. 	</a:t>
            </a:r>
            <a:r>
              <a:rPr lang="en-US" sz="1600" b="1" dirty="0" err="1">
                <a:solidFill>
                  <a:srgbClr val="FFFF00"/>
                </a:solidFill>
              </a:rPr>
              <a:t>Pemrograman</a:t>
            </a:r>
            <a:r>
              <a:rPr lang="en-US" sz="1600" b="1" dirty="0">
                <a:solidFill>
                  <a:srgbClr val="FFFF00"/>
                </a:solidFill>
              </a:rPr>
              <a:t>; </a:t>
            </a:r>
            <a:r>
              <a:rPr lang="en-US" sz="1600" dirty="0" err="1"/>
              <a:t>Tahap</a:t>
            </a:r>
            <a:r>
              <a:rPr lang="en-US" sz="1600" dirty="0"/>
              <a:t> </a:t>
            </a:r>
            <a:r>
              <a:rPr lang="en-US" sz="1600" dirty="0" err="1"/>
              <a:t>selanjutnya</a:t>
            </a:r>
            <a:r>
              <a:rPr lang="en-US" sz="1600" dirty="0"/>
              <a:t> </a:t>
            </a:r>
            <a:r>
              <a:rPr lang="en-US" sz="1600" dirty="0" err="1"/>
              <a:t>adalah</a:t>
            </a:r>
            <a:r>
              <a:rPr lang="en-US" sz="1600" dirty="0"/>
              <a:t> </a:t>
            </a:r>
            <a:r>
              <a:rPr lang="en-US" sz="1600" dirty="0" err="1"/>
              <a:t>menerjemahkan</a:t>
            </a:r>
            <a:r>
              <a:rPr lang="en-US" sz="1600" dirty="0"/>
              <a:t> </a:t>
            </a:r>
            <a:r>
              <a:rPr lang="en-US" sz="1600" dirty="0" err="1"/>
              <a:t>algoritma</a:t>
            </a:r>
            <a:r>
              <a:rPr lang="en-US" sz="1600" dirty="0"/>
              <a:t> </a:t>
            </a:r>
            <a:r>
              <a:rPr lang="en-US" sz="1600" dirty="0" err="1"/>
              <a:t>ke</a:t>
            </a:r>
            <a:r>
              <a:rPr lang="en-US" sz="1600" dirty="0"/>
              <a:t> </a:t>
            </a:r>
            <a:r>
              <a:rPr lang="en-US" sz="1600" dirty="0" err="1"/>
              <a:t>dalam</a:t>
            </a:r>
            <a:r>
              <a:rPr lang="en-US" sz="1600" dirty="0"/>
              <a:t> program </a:t>
            </a:r>
            <a:r>
              <a:rPr lang="en-US" sz="1600" dirty="0" err="1"/>
              <a:t>komputer</a:t>
            </a:r>
            <a:r>
              <a:rPr lang="en-US" sz="1600" dirty="0"/>
              <a:t> </a:t>
            </a:r>
            <a:r>
              <a:rPr lang="en-US" sz="1600" dirty="0" err="1"/>
              <a:t>dengan</a:t>
            </a:r>
            <a:r>
              <a:rPr lang="en-US" sz="1600" dirty="0"/>
              <a:t> </a:t>
            </a:r>
            <a:r>
              <a:rPr lang="en-US" sz="1600" dirty="0" err="1"/>
              <a:t>menggunakan</a:t>
            </a:r>
            <a:r>
              <a:rPr lang="en-US" sz="1600" dirty="0"/>
              <a:t> salah </a:t>
            </a:r>
            <a:r>
              <a:rPr lang="en-US" sz="1600" dirty="0" err="1"/>
              <a:t>satu</a:t>
            </a:r>
            <a:r>
              <a:rPr lang="en-US" sz="1600" dirty="0"/>
              <a:t> </a:t>
            </a:r>
            <a:r>
              <a:rPr lang="en-US" sz="1600" dirty="0" err="1"/>
              <a:t>bahasa</a:t>
            </a:r>
            <a:r>
              <a:rPr lang="en-US" sz="1600" dirty="0"/>
              <a:t> </a:t>
            </a:r>
            <a:r>
              <a:rPr lang="en-US" sz="1600" dirty="0" err="1"/>
              <a:t>pemrograman</a:t>
            </a:r>
            <a:r>
              <a:rPr lang="en-US" sz="1600" dirty="0"/>
              <a:t> yang </a:t>
            </a:r>
            <a:r>
              <a:rPr lang="en-US" sz="1600" dirty="0" err="1"/>
              <a:t>dikuasai</a:t>
            </a:r>
            <a:r>
              <a:rPr lang="en-US" sz="1600" dirty="0"/>
              <a:t>.</a:t>
            </a:r>
          </a:p>
          <a:p>
            <a:pPr marL="355600" indent="-355600"/>
            <a:r>
              <a:rPr lang="en-US" sz="1600" b="1" dirty="0">
                <a:solidFill>
                  <a:srgbClr val="FFFF00"/>
                </a:solidFill>
              </a:rPr>
              <a:t>5. 	</a:t>
            </a:r>
            <a:r>
              <a:rPr lang="en-US" sz="1600" b="1" dirty="0" err="1">
                <a:solidFill>
                  <a:srgbClr val="FFFF00"/>
                </a:solidFill>
              </a:rPr>
              <a:t>Operasional</a:t>
            </a:r>
            <a:r>
              <a:rPr lang="en-US" sz="1600" b="1" dirty="0">
                <a:solidFill>
                  <a:srgbClr val="FFFF00"/>
                </a:solidFill>
              </a:rPr>
              <a:t>; </a:t>
            </a:r>
            <a:r>
              <a:rPr lang="en-US" sz="1600" dirty="0" err="1"/>
              <a:t>Sebelum</a:t>
            </a:r>
            <a:r>
              <a:rPr lang="en-US" sz="1600" dirty="0"/>
              <a:t> </a:t>
            </a:r>
            <a:r>
              <a:rPr lang="en-US" sz="1600" dirty="0" err="1"/>
              <a:t>digunakan</a:t>
            </a:r>
            <a:r>
              <a:rPr lang="en-US" sz="1600" dirty="0"/>
              <a:t> </a:t>
            </a:r>
            <a:r>
              <a:rPr lang="en-US" sz="1600" dirty="0" err="1"/>
              <a:t>dengan</a:t>
            </a:r>
            <a:r>
              <a:rPr lang="en-US" sz="1600" dirty="0"/>
              <a:t> data yang </a:t>
            </a:r>
            <a:r>
              <a:rPr lang="en-US" sz="1600" dirty="0" err="1"/>
              <a:t>sesungguhnya</a:t>
            </a:r>
            <a:r>
              <a:rPr lang="en-US" sz="1600" dirty="0"/>
              <a:t>, program </a:t>
            </a:r>
            <a:r>
              <a:rPr lang="en-US" sz="1600" dirty="0" err="1"/>
              <a:t>komputer</a:t>
            </a:r>
            <a:r>
              <a:rPr lang="en-US" sz="1600" dirty="0"/>
              <a:t> </a:t>
            </a:r>
            <a:r>
              <a:rPr lang="en-US" sz="1600" dirty="0" err="1"/>
              <a:t>diujicoba</a:t>
            </a:r>
            <a:r>
              <a:rPr lang="en-US" sz="1600" dirty="0"/>
              <a:t> </a:t>
            </a:r>
            <a:r>
              <a:rPr lang="en-US" sz="1600" dirty="0" err="1"/>
              <a:t>dengan</a:t>
            </a:r>
            <a:r>
              <a:rPr lang="en-US" sz="1600" dirty="0"/>
              <a:t> data </a:t>
            </a:r>
            <a:r>
              <a:rPr lang="en-US" sz="1600" dirty="0" err="1"/>
              <a:t>simulasi</a:t>
            </a:r>
            <a:r>
              <a:rPr lang="en-US" sz="1600" dirty="0"/>
              <a:t>, </a:t>
            </a:r>
            <a:r>
              <a:rPr lang="en-US" sz="1600" dirty="0" err="1"/>
              <a:t>dievaluasi</a:t>
            </a:r>
            <a:r>
              <a:rPr lang="en-US" sz="1600" dirty="0"/>
              <a:t> </a:t>
            </a:r>
            <a:r>
              <a:rPr lang="en-US" sz="1600" dirty="0" err="1"/>
              <a:t>hasilnya</a:t>
            </a:r>
            <a:r>
              <a:rPr lang="en-US" sz="1600" dirty="0"/>
              <a:t>. Jika </a:t>
            </a:r>
            <a:r>
              <a:rPr lang="en-US" sz="1600" dirty="0" err="1"/>
              <a:t>hasil</a:t>
            </a:r>
            <a:r>
              <a:rPr lang="en-US" sz="1600" dirty="0"/>
              <a:t> </a:t>
            </a:r>
            <a:r>
              <a:rPr lang="en-US" sz="1600" dirty="0" err="1"/>
              <a:t>keluaran</a:t>
            </a:r>
            <a:r>
              <a:rPr lang="en-US" sz="1600" dirty="0"/>
              <a:t> </a:t>
            </a:r>
            <a:r>
              <a:rPr lang="en-US" sz="1600" dirty="0" err="1"/>
              <a:t>diyakinik</a:t>
            </a:r>
            <a:r>
              <a:rPr lang="en-US" sz="1600" dirty="0"/>
              <a:t> </a:t>
            </a:r>
            <a:r>
              <a:rPr lang="en-US" sz="1600" dirty="0" err="1"/>
              <a:t>sudah</a:t>
            </a:r>
            <a:r>
              <a:rPr lang="en-US" sz="1600" dirty="0"/>
              <a:t> </a:t>
            </a:r>
            <a:r>
              <a:rPr lang="en-US" sz="1600" dirty="0" err="1"/>
              <a:t>sesuai</a:t>
            </a:r>
            <a:r>
              <a:rPr lang="en-US" sz="1600" dirty="0"/>
              <a:t>, </a:t>
            </a:r>
            <a:r>
              <a:rPr lang="en-US" sz="1600" dirty="0" err="1"/>
              <a:t>baru</a:t>
            </a:r>
            <a:r>
              <a:rPr lang="en-US" sz="1600" dirty="0"/>
              <a:t> </a:t>
            </a:r>
            <a:r>
              <a:rPr lang="en-US" sz="1600" dirty="0" err="1"/>
              <a:t>dioperasikan</a:t>
            </a:r>
            <a:r>
              <a:rPr lang="en-US" sz="1600" dirty="0"/>
              <a:t> </a:t>
            </a:r>
            <a:r>
              <a:rPr lang="en-US" sz="1600" dirty="0" err="1"/>
              <a:t>dengan</a:t>
            </a:r>
            <a:r>
              <a:rPr lang="en-US" sz="1600" dirty="0"/>
              <a:t> data yang </a:t>
            </a:r>
            <a:r>
              <a:rPr lang="en-US" sz="1600" dirty="0" err="1"/>
              <a:t>sesungguhnya</a:t>
            </a:r>
            <a:r>
              <a:rPr lang="en-US" sz="1600" dirty="0"/>
              <a:t>.</a:t>
            </a:r>
          </a:p>
          <a:p>
            <a:pPr marL="355600" indent="-355600"/>
            <a:r>
              <a:rPr lang="en-US" sz="1600" b="1" dirty="0">
                <a:solidFill>
                  <a:srgbClr val="FFFF00"/>
                </a:solidFill>
              </a:rPr>
              <a:t>6. 	</a:t>
            </a:r>
            <a:r>
              <a:rPr lang="en-US" sz="1600" b="1" dirty="0" err="1">
                <a:solidFill>
                  <a:srgbClr val="FFFF00"/>
                </a:solidFill>
              </a:rPr>
              <a:t>Evaluasi</a:t>
            </a:r>
            <a:r>
              <a:rPr lang="en-US" sz="1600" b="1" dirty="0">
                <a:solidFill>
                  <a:srgbClr val="FFFF00"/>
                </a:solidFill>
              </a:rPr>
              <a:t>; </a:t>
            </a:r>
            <a:r>
              <a:rPr lang="en-US" sz="1600" dirty="0"/>
              <a:t>Bila program </a:t>
            </a:r>
            <a:r>
              <a:rPr lang="en-US" sz="1600" dirty="0" err="1"/>
              <a:t>sudah</a:t>
            </a:r>
            <a:r>
              <a:rPr lang="en-US" sz="1600" dirty="0"/>
              <a:t> </a:t>
            </a:r>
            <a:r>
              <a:rPr lang="en-US" sz="1600" dirty="0" err="1"/>
              <a:t>selesai</a:t>
            </a:r>
            <a:r>
              <a:rPr lang="en-US" sz="1600" dirty="0"/>
              <a:t> </a:t>
            </a:r>
            <a:r>
              <a:rPr lang="en-US" sz="1600" dirty="0" err="1"/>
              <a:t>dijalankan</a:t>
            </a:r>
            <a:r>
              <a:rPr lang="en-US" sz="1600" dirty="0"/>
              <a:t> </a:t>
            </a:r>
            <a:r>
              <a:rPr lang="en-US" sz="1600" dirty="0" err="1"/>
              <a:t>dengan</a:t>
            </a:r>
            <a:r>
              <a:rPr lang="en-US" sz="1600" dirty="0"/>
              <a:t> data yang </a:t>
            </a:r>
            <a:r>
              <a:rPr lang="en-US" sz="1600" dirty="0" err="1"/>
              <a:t>sesungguhnya</a:t>
            </a:r>
            <a:r>
              <a:rPr lang="en-US" sz="1600" dirty="0"/>
              <a:t>, </a:t>
            </a:r>
            <a:r>
              <a:rPr lang="en-US" sz="1600" dirty="0" err="1"/>
              <a:t>maka</a:t>
            </a:r>
            <a:r>
              <a:rPr lang="en-US" sz="1600" dirty="0"/>
              <a:t> </a:t>
            </a:r>
            <a:r>
              <a:rPr lang="en-US" sz="1600" dirty="0" err="1"/>
              <a:t>hasil</a:t>
            </a:r>
            <a:r>
              <a:rPr lang="en-US" sz="1600" dirty="0"/>
              <a:t> yang </a:t>
            </a:r>
            <a:r>
              <a:rPr lang="en-US" sz="1600" dirty="0" err="1"/>
              <a:t>diperoleh</a:t>
            </a:r>
            <a:r>
              <a:rPr lang="en-US" sz="1600" dirty="0"/>
              <a:t> </a:t>
            </a:r>
            <a:r>
              <a:rPr lang="en-US" sz="1600" dirty="0" err="1"/>
              <a:t>diinterpretasi</a:t>
            </a:r>
            <a:r>
              <a:rPr lang="en-US" sz="1600" dirty="0"/>
              <a:t>, </a:t>
            </a:r>
            <a:r>
              <a:rPr lang="en-US" sz="1600" dirty="0" err="1"/>
              <a:t>meliputi</a:t>
            </a:r>
            <a:r>
              <a:rPr lang="en-US" sz="1600" dirty="0"/>
              <a:t> </a:t>
            </a:r>
            <a:r>
              <a:rPr lang="en-US" sz="1600" dirty="0" err="1"/>
              <a:t>analisis</a:t>
            </a:r>
            <a:r>
              <a:rPr lang="en-US" sz="1600" dirty="0"/>
              <a:t> </a:t>
            </a:r>
            <a:r>
              <a:rPr lang="en-US" sz="1600" dirty="0" err="1"/>
              <a:t>hasil</a:t>
            </a:r>
            <a:r>
              <a:rPr lang="en-US" sz="1600" dirty="0"/>
              <a:t> </a:t>
            </a:r>
            <a:r>
              <a:rPr lang="en-US" sz="1600" dirty="0" err="1"/>
              <a:t>keluaran</a:t>
            </a:r>
            <a:r>
              <a:rPr lang="en-US" sz="1600" dirty="0"/>
              <a:t> dan </a:t>
            </a:r>
            <a:r>
              <a:rPr lang="en-US" sz="1600" dirty="0" err="1"/>
              <a:t>membandingkannya</a:t>
            </a:r>
            <a:r>
              <a:rPr lang="en-US" sz="1600" dirty="0"/>
              <a:t> </a:t>
            </a:r>
            <a:r>
              <a:rPr lang="en-US" sz="1600" dirty="0" err="1"/>
              <a:t>dengan</a:t>
            </a:r>
            <a:r>
              <a:rPr lang="en-US" sz="1600" dirty="0"/>
              <a:t> </a:t>
            </a:r>
            <a:r>
              <a:rPr lang="en-US" sz="1600" dirty="0" err="1"/>
              <a:t>prinsip</a:t>
            </a:r>
            <a:r>
              <a:rPr lang="en-US" sz="1600" dirty="0"/>
              <a:t> </a:t>
            </a:r>
            <a:r>
              <a:rPr lang="en-US" sz="1600" dirty="0" err="1"/>
              <a:t>dasar</a:t>
            </a:r>
            <a:r>
              <a:rPr lang="en-US" sz="1600" dirty="0"/>
              <a:t> dan </a:t>
            </a:r>
            <a:r>
              <a:rPr lang="en-US" sz="1600" dirty="0" err="1"/>
              <a:t>hasil-hasil</a:t>
            </a:r>
            <a:r>
              <a:rPr lang="en-US" sz="1600" dirty="0"/>
              <a:t> </a:t>
            </a:r>
            <a:r>
              <a:rPr lang="en-US" sz="1600" dirty="0" err="1"/>
              <a:t>empirik</a:t>
            </a:r>
            <a:r>
              <a:rPr lang="en-US" sz="1600" dirty="0"/>
              <a:t> </a:t>
            </a:r>
            <a:r>
              <a:rPr lang="en-US" sz="1600" dirty="0" err="1"/>
              <a:t>untuk</a:t>
            </a:r>
            <a:r>
              <a:rPr lang="en-US" sz="1600" dirty="0"/>
              <a:t> </a:t>
            </a:r>
            <a:r>
              <a:rPr lang="en-US" sz="1600" dirty="0" err="1"/>
              <a:t>menaksir</a:t>
            </a:r>
            <a:r>
              <a:rPr lang="en-US" sz="1600" dirty="0"/>
              <a:t> </a:t>
            </a:r>
            <a:r>
              <a:rPr lang="en-US" sz="1600" dirty="0" err="1"/>
              <a:t>kualitas</a:t>
            </a:r>
            <a:r>
              <a:rPr lang="en-US" sz="1600" dirty="0"/>
              <a:t> </a:t>
            </a:r>
            <a:r>
              <a:rPr lang="en-US" sz="1600" dirty="0" err="1"/>
              <a:t>solusi</a:t>
            </a:r>
            <a:r>
              <a:rPr lang="en-US" sz="1600" dirty="0"/>
              <a:t> </a:t>
            </a:r>
            <a:r>
              <a:rPr lang="en-US" sz="1600" dirty="0" err="1"/>
              <a:t>numerik</a:t>
            </a:r>
            <a:r>
              <a:rPr lang="en-US" sz="1600" dirty="0"/>
              <a:t>, </a:t>
            </a:r>
            <a:r>
              <a:rPr lang="en-US" sz="1600" dirty="0" err="1"/>
              <a:t>termasuk</a:t>
            </a:r>
            <a:r>
              <a:rPr lang="en-US" sz="1600" dirty="0"/>
              <a:t> </a:t>
            </a:r>
            <a:r>
              <a:rPr lang="en-US" sz="1600" dirty="0" err="1"/>
              <a:t>keputusan</a:t>
            </a:r>
            <a:r>
              <a:rPr lang="en-US" sz="1600" dirty="0"/>
              <a:t> </a:t>
            </a:r>
            <a:r>
              <a:rPr lang="en-US" sz="1600" dirty="0" err="1"/>
              <a:t>untuk</a:t>
            </a:r>
            <a:r>
              <a:rPr lang="en-US" sz="1600" dirty="0"/>
              <a:t> </a:t>
            </a:r>
            <a:r>
              <a:rPr lang="en-US" sz="1600" dirty="0" err="1"/>
              <a:t>menjalankan</a:t>
            </a:r>
            <a:r>
              <a:rPr lang="en-US" sz="1600" dirty="0"/>
              <a:t> </a:t>
            </a:r>
            <a:r>
              <a:rPr lang="en-US" sz="1600" dirty="0" err="1"/>
              <a:t>kembali</a:t>
            </a:r>
            <a:r>
              <a:rPr lang="en-US" sz="1600" dirty="0"/>
              <a:t> program </a:t>
            </a:r>
            <a:r>
              <a:rPr lang="en-US" sz="1600" dirty="0" err="1"/>
              <a:t>dengan</a:t>
            </a:r>
            <a:r>
              <a:rPr lang="en-US" sz="1600" dirty="0"/>
              <a:t> </a:t>
            </a:r>
            <a:r>
              <a:rPr lang="en-US" sz="1600" dirty="0" err="1"/>
              <a:t>untuk</a:t>
            </a:r>
            <a:r>
              <a:rPr lang="en-US" sz="1600" dirty="0"/>
              <a:t> </a:t>
            </a:r>
            <a:r>
              <a:rPr lang="en-US" sz="1600" dirty="0" err="1"/>
              <a:t>memperoleh</a:t>
            </a:r>
            <a:r>
              <a:rPr lang="en-US" sz="1600" dirty="0"/>
              <a:t> </a:t>
            </a:r>
            <a:r>
              <a:rPr lang="en-US" sz="1600" dirty="0" err="1"/>
              <a:t>hasil</a:t>
            </a:r>
            <a:r>
              <a:rPr lang="en-US" sz="1600" dirty="0"/>
              <a:t> yang </a:t>
            </a:r>
            <a:r>
              <a:rPr lang="en-US" sz="1600" dirty="0" err="1"/>
              <a:t>lebih</a:t>
            </a:r>
            <a:r>
              <a:rPr lang="en-US" sz="1600" dirty="0"/>
              <a:t> </a:t>
            </a:r>
            <a:r>
              <a:rPr lang="en-US" sz="1600" dirty="0" err="1"/>
              <a:t>baik</a:t>
            </a:r>
            <a:r>
              <a:rPr lang="en-US" sz="1600" dirty="0"/>
              <a:t>.</a:t>
            </a:r>
          </a:p>
        </p:txBody>
      </p:sp>
      <p:pic>
        <p:nvPicPr>
          <p:cNvPr id="9" name="Picture 8"/>
          <p:cNvPicPr>
            <a:picLocks noChangeAspect="1"/>
          </p:cNvPicPr>
          <p:nvPr/>
        </p:nvPicPr>
        <p:blipFill>
          <a:blip r:embed="rId2">
            <a:duotone>
              <a:schemeClr val="accent1">
                <a:shade val="45000"/>
                <a:satMod val="135000"/>
              </a:schemeClr>
              <a:prstClr val="white"/>
            </a:duotone>
          </a:blip>
          <a:stretch>
            <a:fillRect/>
          </a:stretch>
        </p:blipFill>
        <p:spPr>
          <a:xfrm>
            <a:off x="816833" y="1325485"/>
            <a:ext cx="4943814" cy="3294641"/>
          </a:xfrm>
          <a:prstGeom prst="rect">
            <a:avLst/>
          </a:prstGeom>
        </p:spPr>
      </p:pic>
    </p:spTree>
    <p:extLst>
      <p:ext uri="{BB962C8B-B14F-4D97-AF65-F5344CB8AC3E}">
        <p14:creationId xmlns:p14="http://schemas.microsoft.com/office/powerpoint/2010/main" val="192679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FFC000"/>
                </a:solidFill>
              </a:rPr>
              <a:t>POSITIONING</a:t>
            </a:r>
          </a:p>
        </p:txBody>
      </p:sp>
      <p:sp>
        <p:nvSpPr>
          <p:cNvPr id="12" name="Rectangle 11"/>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
        <p:nvSpPr>
          <p:cNvPr id="3" name="Rectangle 2"/>
          <p:cNvSpPr/>
          <p:nvPr/>
        </p:nvSpPr>
        <p:spPr>
          <a:xfrm>
            <a:off x="3014902" y="3362009"/>
            <a:ext cx="8718293" cy="1477328"/>
          </a:xfrm>
          <a:prstGeom prst="rect">
            <a:avLst/>
          </a:prstGeom>
        </p:spPr>
        <p:txBody>
          <a:bodyPr wrap="square">
            <a:spAutoFit/>
          </a:bodyPr>
          <a:lstStyle/>
          <a:p>
            <a:r>
              <a:rPr lang="en-US"/>
              <a:t>Bila persoalan sudah sangat sulit, kompleks, atau tidak mungkin diselesaiakan secara matematis (analitik), maka dapat digunakan metode numerik. Solusi dari metode ini merupakan solusi hampiran/pendekatan/taksiran. Pemilihan metode numerik yang sesuai perlu dipertimbangkan untuk mendapatkan solusi hampiran terbaik.</a:t>
            </a:r>
          </a:p>
        </p:txBody>
      </p:sp>
      <p:pic>
        <p:nvPicPr>
          <p:cNvPr id="5" name="Picture 4"/>
          <p:cNvPicPr>
            <a:picLocks noChangeAspect="1"/>
          </p:cNvPicPr>
          <p:nvPr/>
        </p:nvPicPr>
        <p:blipFill>
          <a:blip r:embed="rId2"/>
          <a:stretch>
            <a:fillRect/>
          </a:stretch>
        </p:blipFill>
        <p:spPr>
          <a:xfrm>
            <a:off x="797202" y="1718184"/>
            <a:ext cx="1804572" cy="4279763"/>
          </a:xfrm>
          <a:prstGeom prst="rect">
            <a:avLst/>
          </a:prstGeom>
        </p:spPr>
      </p:pic>
      <p:sp>
        <p:nvSpPr>
          <p:cNvPr id="6" name="Rectangle 5"/>
          <p:cNvSpPr/>
          <p:nvPr/>
        </p:nvSpPr>
        <p:spPr>
          <a:xfrm>
            <a:off x="3014903" y="1718184"/>
            <a:ext cx="8924942" cy="1477328"/>
          </a:xfrm>
          <a:prstGeom prst="rect">
            <a:avLst/>
          </a:prstGeom>
        </p:spPr>
        <p:txBody>
          <a:bodyPr wrap="square">
            <a:spAutoFit/>
          </a:bodyPr>
          <a:lstStyle/>
          <a:p>
            <a:r>
              <a:rPr lang="en-US"/>
              <a:t>Bila persoalan merupakan persoalan yang sederhana atau ada teori matematika yang dapat digunakan untuk menyelesaikan persoalan tersebut, maka metode analitik merupakan pilihan pertama. Metode analitik adalah penyelesaian eksak yang harus digunakan. Penyelesaian ini sekaligus menjadi acuan bagi pemakaian metode pendekatan.</a:t>
            </a:r>
          </a:p>
        </p:txBody>
      </p:sp>
      <p:sp>
        <p:nvSpPr>
          <p:cNvPr id="7" name="Rectangle 6"/>
          <p:cNvSpPr/>
          <p:nvPr/>
        </p:nvSpPr>
        <p:spPr>
          <a:xfrm>
            <a:off x="3014903" y="4980694"/>
            <a:ext cx="8342908" cy="923330"/>
          </a:xfrm>
          <a:prstGeom prst="rect">
            <a:avLst/>
          </a:prstGeom>
        </p:spPr>
        <p:txBody>
          <a:bodyPr wrap="square">
            <a:spAutoFit/>
          </a:bodyPr>
          <a:lstStyle/>
          <a:p>
            <a:r>
              <a:rPr lang="en-US"/>
              <a:t>Bila persoalan sudah merupakan persoalan yang mempunyai kompleksitas tinggi, sehingga metode numerik-pun tidak dapat menyajikan penyelesaian dengan baik, maka dapat digunakan metode-metode simulasi.</a:t>
            </a:r>
          </a:p>
        </p:txBody>
      </p:sp>
    </p:spTree>
    <p:extLst>
      <p:ext uri="{BB962C8B-B14F-4D97-AF65-F5344CB8AC3E}">
        <p14:creationId xmlns:p14="http://schemas.microsoft.com/office/powerpoint/2010/main" val="7079689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3DA1EF-899F-E72D-A853-9FF462046A47}"/>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625EB2B3-44D9-8D4A-60DB-7EDD599321E3}"/>
              </a:ext>
            </a:extLst>
          </p:cNvPr>
          <p:cNvSpPr/>
          <p:nvPr/>
        </p:nvSpPr>
        <p:spPr>
          <a:xfrm>
            <a:off x="495952" y="202849"/>
            <a:ext cx="6012425" cy="1477328"/>
          </a:xfrm>
          <a:prstGeom prst="rect">
            <a:avLst/>
          </a:prstGeom>
        </p:spPr>
        <p:txBody>
          <a:bodyPr wrap="square">
            <a:spAutoFit/>
          </a:bodyPr>
          <a:lstStyle/>
          <a:p>
            <a:r>
              <a:rPr lang="en-US" sz="3000" dirty="0" err="1">
                <a:latin typeface="Dotum"/>
                <a:cs typeface="Times New Roman" panose="02020603050405020304" pitchFamily="18" charset="0"/>
              </a:rPr>
              <a:t>Metode</a:t>
            </a:r>
            <a:r>
              <a:rPr lang="en-US" sz="3000" dirty="0">
                <a:latin typeface="Dotum"/>
                <a:cs typeface="Times New Roman" panose="02020603050405020304" pitchFamily="18" charset="0"/>
              </a:rPr>
              <a:t> </a:t>
            </a:r>
            <a:r>
              <a:rPr lang="en-US" sz="3000" dirty="0" err="1">
                <a:latin typeface="Dotum"/>
                <a:cs typeface="Times New Roman" panose="02020603050405020304" pitchFamily="18" charset="0"/>
              </a:rPr>
              <a:t>numerik</a:t>
            </a:r>
            <a:r>
              <a:rPr lang="en-US" sz="3000" dirty="0">
                <a:latin typeface="Dotum"/>
                <a:cs typeface="Times New Roman" panose="02020603050405020304" pitchFamily="18" charset="0"/>
              </a:rPr>
              <a:t> </a:t>
            </a:r>
            <a:r>
              <a:rPr lang="en-US" sz="3000" dirty="0" err="1">
                <a:latin typeface="Dotum"/>
                <a:cs typeface="Times New Roman" panose="02020603050405020304" pitchFamily="18" charset="0"/>
              </a:rPr>
              <a:t>banyak</a:t>
            </a:r>
            <a:r>
              <a:rPr lang="en-US" sz="3000" dirty="0">
                <a:latin typeface="Dotum"/>
                <a:cs typeface="Times New Roman" panose="02020603050405020304" pitchFamily="18" charset="0"/>
              </a:rPr>
              <a:t> </a:t>
            </a:r>
            <a:r>
              <a:rPr lang="en-US" sz="3000" dirty="0" err="1">
                <a:latin typeface="Dotum"/>
                <a:cs typeface="Times New Roman" panose="02020603050405020304" pitchFamily="18" charset="0"/>
              </a:rPr>
              <a:t>digunakan</a:t>
            </a:r>
            <a:r>
              <a:rPr lang="en-US" sz="3000" dirty="0">
                <a:latin typeface="Dotum"/>
                <a:cs typeface="Times New Roman" panose="02020603050405020304" pitchFamily="18" charset="0"/>
              </a:rPr>
              <a:t> di dunia </a:t>
            </a:r>
            <a:r>
              <a:rPr lang="en-US" sz="3000" dirty="0" err="1">
                <a:latin typeface="Dotum"/>
                <a:cs typeface="Times New Roman" panose="02020603050405020304" pitchFamily="18" charset="0"/>
              </a:rPr>
              <a:t>riil</a:t>
            </a:r>
            <a:r>
              <a:rPr lang="en-US" sz="3000" dirty="0">
                <a:latin typeface="Dotum"/>
                <a:cs typeface="Times New Roman" panose="02020603050405020304" pitchFamily="18" charset="0"/>
              </a:rPr>
              <a:t> </a:t>
            </a:r>
            <a:r>
              <a:rPr lang="en-US" sz="3000" dirty="0" err="1">
                <a:latin typeface="Dotum"/>
                <a:cs typeface="Times New Roman" panose="02020603050405020304" pitchFamily="18" charset="0"/>
              </a:rPr>
              <a:t>dalam</a:t>
            </a:r>
            <a:r>
              <a:rPr lang="en-US" sz="3000" dirty="0">
                <a:latin typeface="Dotum"/>
                <a:cs typeface="Times New Roman" panose="02020603050405020304" pitchFamily="18" charset="0"/>
              </a:rPr>
              <a:t> </a:t>
            </a:r>
            <a:r>
              <a:rPr lang="en-US" sz="3000" dirty="0" err="1">
                <a:latin typeface="Dotum"/>
                <a:cs typeface="Times New Roman" panose="02020603050405020304" pitchFamily="18" charset="0"/>
              </a:rPr>
              <a:t>berbagai</a:t>
            </a:r>
            <a:r>
              <a:rPr lang="en-US" sz="3000" dirty="0">
                <a:latin typeface="Dotum"/>
                <a:cs typeface="Times New Roman" panose="02020603050405020304" pitchFamily="18" charset="0"/>
              </a:rPr>
              <a:t> </a:t>
            </a:r>
            <a:r>
              <a:rPr lang="en-US" sz="3000" dirty="0" err="1">
                <a:latin typeface="Dotum"/>
                <a:cs typeface="Times New Roman" panose="02020603050405020304" pitchFamily="18" charset="0"/>
              </a:rPr>
              <a:t>disiplin</a:t>
            </a:r>
            <a:r>
              <a:rPr lang="en-US" sz="3000" dirty="0">
                <a:latin typeface="Dotum"/>
                <a:cs typeface="Times New Roman" panose="02020603050405020304" pitchFamily="18" charset="0"/>
              </a:rPr>
              <a:t> </a:t>
            </a:r>
            <a:r>
              <a:rPr lang="en-US" sz="3000" dirty="0" err="1">
                <a:latin typeface="Dotum"/>
                <a:cs typeface="Times New Roman" panose="02020603050405020304" pitchFamily="18" charset="0"/>
              </a:rPr>
              <a:t>bidang</a:t>
            </a:r>
            <a:r>
              <a:rPr lang="en-US" sz="3000" dirty="0">
                <a:latin typeface="Dotum"/>
                <a:cs typeface="Times New Roman" panose="02020603050405020304" pitchFamily="18" charset="0"/>
              </a:rPr>
              <a:t> </a:t>
            </a:r>
            <a:r>
              <a:rPr lang="en-US" sz="3000" dirty="0" err="1">
                <a:latin typeface="Dotum"/>
                <a:cs typeface="Times New Roman" panose="02020603050405020304" pitchFamily="18" charset="0"/>
              </a:rPr>
              <a:t>ilmu</a:t>
            </a:r>
            <a:r>
              <a:rPr lang="en-US" sz="3000" dirty="0">
                <a:latin typeface="Dotum"/>
                <a:cs typeface="Times New Roman" panose="02020603050405020304" pitchFamily="18" charset="0"/>
              </a:rPr>
              <a:t>.</a:t>
            </a:r>
          </a:p>
        </p:txBody>
      </p:sp>
      <p:pic>
        <p:nvPicPr>
          <p:cNvPr id="11" name="Picture 10">
            <a:extLst>
              <a:ext uri="{FF2B5EF4-FFF2-40B4-BE49-F238E27FC236}">
                <a16:creationId xmlns:a16="http://schemas.microsoft.com/office/drawing/2014/main" id="{F058AF61-9E53-EFCC-FDA1-37BA489580FA}"/>
              </a:ext>
            </a:extLst>
          </p:cNvPr>
          <p:cNvPicPr>
            <a:picLocks noChangeAspect="1"/>
          </p:cNvPicPr>
          <p:nvPr/>
        </p:nvPicPr>
        <p:blipFill>
          <a:blip r:embed="rId2"/>
          <a:stretch>
            <a:fillRect/>
          </a:stretch>
        </p:blipFill>
        <p:spPr>
          <a:xfrm>
            <a:off x="6733968" y="321953"/>
            <a:ext cx="3788730" cy="2716448"/>
          </a:xfrm>
          <a:prstGeom prst="rect">
            <a:avLst/>
          </a:prstGeom>
        </p:spPr>
      </p:pic>
      <p:pic>
        <p:nvPicPr>
          <p:cNvPr id="12" name="Picture 11">
            <a:extLst>
              <a:ext uri="{FF2B5EF4-FFF2-40B4-BE49-F238E27FC236}">
                <a16:creationId xmlns:a16="http://schemas.microsoft.com/office/drawing/2014/main" id="{7010B591-3EC0-B857-6362-827C08162B07}"/>
              </a:ext>
            </a:extLst>
          </p:cNvPr>
          <p:cNvPicPr>
            <a:picLocks noChangeAspect="1"/>
          </p:cNvPicPr>
          <p:nvPr/>
        </p:nvPicPr>
        <p:blipFill>
          <a:blip r:embed="rId3"/>
          <a:stretch>
            <a:fillRect/>
          </a:stretch>
        </p:blipFill>
        <p:spPr>
          <a:xfrm>
            <a:off x="578698" y="1866019"/>
            <a:ext cx="3370358" cy="2895550"/>
          </a:xfrm>
          <a:prstGeom prst="rect">
            <a:avLst/>
          </a:prstGeom>
        </p:spPr>
      </p:pic>
      <p:pic>
        <p:nvPicPr>
          <p:cNvPr id="13" name="Picture 12">
            <a:extLst>
              <a:ext uri="{FF2B5EF4-FFF2-40B4-BE49-F238E27FC236}">
                <a16:creationId xmlns:a16="http://schemas.microsoft.com/office/drawing/2014/main" id="{99F40FA1-1892-A7B2-1939-89AF4DBA73E4}"/>
              </a:ext>
            </a:extLst>
          </p:cNvPr>
          <p:cNvPicPr>
            <a:picLocks noChangeAspect="1"/>
          </p:cNvPicPr>
          <p:nvPr/>
        </p:nvPicPr>
        <p:blipFill>
          <a:blip r:embed="rId4"/>
          <a:stretch>
            <a:fillRect/>
          </a:stretch>
        </p:blipFill>
        <p:spPr>
          <a:xfrm>
            <a:off x="1281509" y="4045060"/>
            <a:ext cx="3163140" cy="2325402"/>
          </a:xfrm>
          <a:prstGeom prst="rect">
            <a:avLst/>
          </a:prstGeom>
        </p:spPr>
      </p:pic>
      <p:pic>
        <p:nvPicPr>
          <p:cNvPr id="14" name="Picture 13">
            <a:extLst>
              <a:ext uri="{FF2B5EF4-FFF2-40B4-BE49-F238E27FC236}">
                <a16:creationId xmlns:a16="http://schemas.microsoft.com/office/drawing/2014/main" id="{78C1537E-521F-2A0C-9E1C-F4E9B37A5B4F}"/>
              </a:ext>
            </a:extLst>
          </p:cNvPr>
          <p:cNvPicPr>
            <a:picLocks noChangeAspect="1"/>
          </p:cNvPicPr>
          <p:nvPr/>
        </p:nvPicPr>
        <p:blipFill>
          <a:blip r:embed="rId5"/>
          <a:stretch>
            <a:fillRect/>
          </a:stretch>
        </p:blipFill>
        <p:spPr>
          <a:xfrm>
            <a:off x="4258469" y="1866019"/>
            <a:ext cx="3800474" cy="2812124"/>
          </a:xfrm>
          <a:prstGeom prst="rect">
            <a:avLst/>
          </a:prstGeom>
        </p:spPr>
      </p:pic>
      <p:pic>
        <p:nvPicPr>
          <p:cNvPr id="15" name="Picture 14">
            <a:extLst>
              <a:ext uri="{FF2B5EF4-FFF2-40B4-BE49-F238E27FC236}">
                <a16:creationId xmlns:a16="http://schemas.microsoft.com/office/drawing/2014/main" id="{FE22A3CD-97B7-9596-12F1-DE4DAF1026B1}"/>
              </a:ext>
            </a:extLst>
          </p:cNvPr>
          <p:cNvPicPr>
            <a:picLocks noChangeAspect="1"/>
          </p:cNvPicPr>
          <p:nvPr/>
        </p:nvPicPr>
        <p:blipFill>
          <a:blip r:embed="rId6"/>
          <a:stretch>
            <a:fillRect/>
          </a:stretch>
        </p:blipFill>
        <p:spPr>
          <a:xfrm>
            <a:off x="5147460" y="3608212"/>
            <a:ext cx="6705600" cy="2762250"/>
          </a:xfrm>
          <a:prstGeom prst="rect">
            <a:avLst/>
          </a:prstGeom>
          <a:ln w="88900" cap="sq" cmpd="thickThin">
            <a:solidFill>
              <a:srgbClr val="000000"/>
            </a:solidFill>
            <a:prstDash val="solid"/>
            <a:miter lim="800000"/>
          </a:ln>
          <a:effectLst>
            <a:innerShdw blurRad="76200">
              <a:srgbClr val="000000"/>
            </a:innerShdw>
          </a:effectLst>
        </p:spPr>
      </p:pic>
      <p:sp>
        <p:nvSpPr>
          <p:cNvPr id="16" name="Rectangle 15">
            <a:extLst>
              <a:ext uri="{FF2B5EF4-FFF2-40B4-BE49-F238E27FC236}">
                <a16:creationId xmlns:a16="http://schemas.microsoft.com/office/drawing/2014/main" id="{0340251B-2066-3F3F-57A6-9AD945CCD38C}"/>
              </a:ext>
            </a:extLst>
          </p:cNvPr>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403462AD-FEC5-4AC4-BBBD-D7AD7679D209}"/>
              </a:ext>
            </a:extLst>
          </p:cNvPr>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Tree>
    <p:extLst>
      <p:ext uri="{BB962C8B-B14F-4D97-AF65-F5344CB8AC3E}">
        <p14:creationId xmlns:p14="http://schemas.microsoft.com/office/powerpoint/2010/main" val="17697079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6EC736-A96F-E660-270F-33DF6A3F7C9C}"/>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68CEA0B3-4C8C-E89F-0521-96EAB94B6F9D}"/>
              </a:ext>
            </a:extLst>
          </p:cNvPr>
          <p:cNvPicPr>
            <a:picLocks noChangeAspect="1"/>
          </p:cNvPicPr>
          <p:nvPr/>
        </p:nvPicPr>
        <p:blipFill>
          <a:blip r:embed="rId2"/>
          <a:stretch>
            <a:fillRect/>
          </a:stretch>
        </p:blipFill>
        <p:spPr>
          <a:xfrm>
            <a:off x="62753" y="1009926"/>
            <a:ext cx="3165328" cy="5629274"/>
          </a:xfrm>
          <a:prstGeom prst="rect">
            <a:avLst/>
          </a:prstGeom>
        </p:spPr>
      </p:pic>
      <p:pic>
        <p:nvPicPr>
          <p:cNvPr id="9" name="Picture 8">
            <a:extLst>
              <a:ext uri="{FF2B5EF4-FFF2-40B4-BE49-F238E27FC236}">
                <a16:creationId xmlns:a16="http://schemas.microsoft.com/office/drawing/2014/main" id="{4D018E74-6465-8675-25D8-07072FF5B656}"/>
              </a:ext>
            </a:extLst>
          </p:cNvPr>
          <p:cNvPicPr>
            <a:picLocks noChangeAspect="1"/>
          </p:cNvPicPr>
          <p:nvPr/>
        </p:nvPicPr>
        <p:blipFill>
          <a:blip r:embed="rId3"/>
          <a:stretch>
            <a:fillRect/>
          </a:stretch>
        </p:blipFill>
        <p:spPr>
          <a:xfrm>
            <a:off x="3228081" y="1769117"/>
            <a:ext cx="2738437" cy="4870083"/>
          </a:xfrm>
          <a:prstGeom prst="rect">
            <a:avLst/>
          </a:prstGeom>
        </p:spPr>
      </p:pic>
      <p:pic>
        <p:nvPicPr>
          <p:cNvPr id="16" name="Picture 15">
            <a:extLst>
              <a:ext uri="{FF2B5EF4-FFF2-40B4-BE49-F238E27FC236}">
                <a16:creationId xmlns:a16="http://schemas.microsoft.com/office/drawing/2014/main" id="{8E024A9D-ECC8-C0C5-2E20-F9188CF18339}"/>
              </a:ext>
            </a:extLst>
          </p:cNvPr>
          <p:cNvPicPr>
            <a:picLocks noChangeAspect="1"/>
          </p:cNvPicPr>
          <p:nvPr/>
        </p:nvPicPr>
        <p:blipFill>
          <a:blip r:embed="rId4"/>
          <a:stretch>
            <a:fillRect/>
          </a:stretch>
        </p:blipFill>
        <p:spPr>
          <a:xfrm>
            <a:off x="5966518" y="600350"/>
            <a:ext cx="3395631" cy="6038850"/>
          </a:xfrm>
          <a:prstGeom prst="rect">
            <a:avLst/>
          </a:prstGeom>
        </p:spPr>
      </p:pic>
      <p:pic>
        <p:nvPicPr>
          <p:cNvPr id="17" name="Picture 16">
            <a:extLst>
              <a:ext uri="{FF2B5EF4-FFF2-40B4-BE49-F238E27FC236}">
                <a16:creationId xmlns:a16="http://schemas.microsoft.com/office/drawing/2014/main" id="{1F1A4111-28F0-A313-0302-FA29FDA4AE64}"/>
              </a:ext>
            </a:extLst>
          </p:cNvPr>
          <p:cNvPicPr>
            <a:picLocks noChangeAspect="1"/>
          </p:cNvPicPr>
          <p:nvPr/>
        </p:nvPicPr>
        <p:blipFill>
          <a:blip r:embed="rId5"/>
          <a:stretch>
            <a:fillRect/>
          </a:stretch>
        </p:blipFill>
        <p:spPr>
          <a:xfrm>
            <a:off x="9336949" y="1724300"/>
            <a:ext cx="2763637" cy="4914900"/>
          </a:xfrm>
          <a:prstGeom prst="rect">
            <a:avLst/>
          </a:prstGeom>
        </p:spPr>
      </p:pic>
      <p:sp>
        <p:nvSpPr>
          <p:cNvPr id="19" name="Rectangle 18">
            <a:extLst>
              <a:ext uri="{FF2B5EF4-FFF2-40B4-BE49-F238E27FC236}">
                <a16:creationId xmlns:a16="http://schemas.microsoft.com/office/drawing/2014/main" id="{84796CCE-4095-3EC8-B6C8-EA21DC344696}"/>
              </a:ext>
            </a:extLst>
          </p:cNvPr>
          <p:cNvSpPr/>
          <p:nvPr/>
        </p:nvSpPr>
        <p:spPr>
          <a:xfrm>
            <a:off x="208002" y="245639"/>
            <a:ext cx="3037222" cy="523220"/>
          </a:xfrm>
          <a:prstGeom prst="rect">
            <a:avLst/>
          </a:prstGeom>
        </p:spPr>
        <p:txBody>
          <a:bodyPr wrap="square">
            <a:spAutoFit/>
          </a:bodyPr>
          <a:lstStyle/>
          <a:p>
            <a:r>
              <a:rPr lang="en-US" b="1" dirty="0" err="1">
                <a:solidFill>
                  <a:srgbClr val="FFFF00"/>
                </a:solidFill>
                <a:latin typeface="Roboto"/>
              </a:rPr>
              <a:t>Aplikasi</a:t>
            </a:r>
            <a:r>
              <a:rPr lang="en-US" b="1" dirty="0">
                <a:solidFill>
                  <a:srgbClr val="FFFF00"/>
                </a:solidFill>
                <a:latin typeface="Roboto"/>
              </a:rPr>
              <a:t> </a:t>
            </a:r>
            <a:r>
              <a:rPr lang="en-US" sz="2800" b="1" dirty="0" err="1">
                <a:solidFill>
                  <a:srgbClr val="FFFF00"/>
                </a:solidFill>
                <a:latin typeface="Roboto"/>
              </a:rPr>
              <a:t>FaceApp</a:t>
            </a:r>
            <a:endParaRPr lang="en-US" sz="2800" b="1" i="0" dirty="0">
              <a:solidFill>
                <a:srgbClr val="FFFF00"/>
              </a:solidFill>
              <a:effectLst/>
              <a:latin typeface="Roboto"/>
            </a:endParaRPr>
          </a:p>
        </p:txBody>
      </p:sp>
      <p:sp>
        <p:nvSpPr>
          <p:cNvPr id="22" name="Rectangle 21">
            <a:extLst>
              <a:ext uri="{FF2B5EF4-FFF2-40B4-BE49-F238E27FC236}">
                <a16:creationId xmlns:a16="http://schemas.microsoft.com/office/drawing/2014/main" id="{7878F944-FA65-3E7D-5A7D-5F91E78A4F01}"/>
              </a:ext>
            </a:extLst>
          </p:cNvPr>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4B8B8CB5-AC9A-C26B-4875-4930E507F378}"/>
              </a:ext>
            </a:extLst>
          </p:cNvPr>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Tree>
    <p:extLst>
      <p:ext uri="{BB962C8B-B14F-4D97-AF65-F5344CB8AC3E}">
        <p14:creationId xmlns:p14="http://schemas.microsoft.com/office/powerpoint/2010/main" val="3907285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C826E-72DB-45B4-B092-DA86DA68C4A7}"/>
              </a:ext>
            </a:extLst>
          </p:cNvPr>
          <p:cNvSpPr>
            <a:spLocks noGrp="1"/>
          </p:cNvSpPr>
          <p:nvPr>
            <p:ph type="title"/>
          </p:nvPr>
        </p:nvSpPr>
        <p:spPr>
          <a:xfrm>
            <a:off x="354107" y="186601"/>
            <a:ext cx="10840915" cy="1260000"/>
          </a:xfrm>
        </p:spPr>
        <p:txBody>
          <a:bodyPr/>
          <a:lstStyle/>
          <a:p>
            <a:r>
              <a:rPr lang="en-US" dirty="0">
                <a:solidFill>
                  <a:srgbClr val="FFC000"/>
                </a:solidFill>
              </a:rPr>
              <a:t>DEFINISI</a:t>
            </a:r>
          </a:p>
        </p:txBody>
      </p:sp>
      <p:sp>
        <p:nvSpPr>
          <p:cNvPr id="25" name="Content Placeholder 1"/>
          <p:cNvSpPr txBox="1">
            <a:spLocks/>
          </p:cNvSpPr>
          <p:nvPr/>
        </p:nvSpPr>
        <p:spPr>
          <a:xfrm>
            <a:off x="354107" y="1604740"/>
            <a:ext cx="5437093" cy="3235713"/>
          </a:xfrm>
          <a:prstGeom prst="rect">
            <a:avLst/>
          </a:prstGeom>
        </p:spPr>
        <p:txBody>
          <a:bodyPr vert="horz" lIns="91440" tIns="45720" rIns="91440" bIns="45720" rtlCol="0" anchor="t" anchorCtr="0">
            <a:normAutofit/>
          </a:bodyPr>
          <a:lstStyle>
            <a:lvl1pPr marL="283464" indent="-283464" algn="l" defTabSz="914400" rtl="0" eaLnBrk="1" latinLnBrk="0" hangingPunct="1">
              <a:lnSpc>
                <a:spcPct val="112000"/>
              </a:lnSpc>
              <a:spcBef>
                <a:spcPts val="900"/>
              </a:spcBef>
              <a:buFont typeface="Arial" panose="020B0604020202020204" pitchFamily="34" charset="0"/>
              <a:buChar char="•"/>
              <a:defRPr sz="28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a:lstStyle>
          <a:p>
            <a:pPr algn="just">
              <a:lnSpc>
                <a:spcPct val="100000"/>
              </a:lnSpc>
              <a:spcBef>
                <a:spcPts val="0"/>
              </a:spcBef>
              <a:buFont typeface="Wingdings" panose="05000000000000000000" pitchFamily="2" charset="2"/>
              <a:buChar char="§"/>
            </a:pPr>
            <a:r>
              <a:rPr lang="en-US" altLang="en-US" sz="2400" dirty="0" err="1">
                <a:solidFill>
                  <a:schemeClr val="tx1">
                    <a:lumMod val="95000"/>
                  </a:schemeClr>
                </a:solidFill>
              </a:rPr>
              <a:t>Komputasi</a:t>
            </a:r>
            <a:r>
              <a:rPr lang="en-US" altLang="en-US" sz="2400" dirty="0">
                <a:solidFill>
                  <a:schemeClr val="tx1">
                    <a:lumMod val="95000"/>
                  </a:schemeClr>
                </a:solidFill>
              </a:rPr>
              <a:t> </a:t>
            </a:r>
            <a:r>
              <a:rPr lang="en-US" altLang="en-US" sz="2400" dirty="0" err="1">
                <a:solidFill>
                  <a:schemeClr val="tx1">
                    <a:lumMod val="95000"/>
                  </a:schemeClr>
                </a:solidFill>
              </a:rPr>
              <a:t>Numerik</a:t>
            </a:r>
            <a:r>
              <a:rPr lang="en-US" altLang="en-US" sz="2400" dirty="0">
                <a:solidFill>
                  <a:schemeClr val="tx1">
                    <a:lumMod val="95000"/>
                  </a:schemeClr>
                </a:solidFill>
              </a:rPr>
              <a:t> </a:t>
            </a:r>
            <a:r>
              <a:rPr lang="en-US" altLang="en-US" sz="2400" dirty="0" err="1">
                <a:solidFill>
                  <a:schemeClr val="tx1">
                    <a:lumMod val="95000"/>
                  </a:schemeClr>
                </a:solidFill>
              </a:rPr>
              <a:t>adalah</a:t>
            </a:r>
            <a:r>
              <a:rPr lang="en-US" altLang="en-US" sz="2400" dirty="0">
                <a:solidFill>
                  <a:schemeClr val="tx1">
                    <a:lumMod val="95000"/>
                  </a:schemeClr>
                </a:solidFill>
              </a:rPr>
              <a:t> </a:t>
            </a:r>
            <a:r>
              <a:rPr lang="en-US" altLang="en-US" sz="2400" dirty="0" err="1">
                <a:solidFill>
                  <a:schemeClr val="tx1">
                    <a:lumMod val="95000"/>
                  </a:schemeClr>
                </a:solidFill>
              </a:rPr>
              <a:t>metode</a:t>
            </a:r>
            <a:r>
              <a:rPr lang="en-US" altLang="en-US" sz="2400" dirty="0">
                <a:solidFill>
                  <a:schemeClr val="tx1">
                    <a:lumMod val="95000"/>
                  </a:schemeClr>
                </a:solidFill>
              </a:rPr>
              <a:t> </a:t>
            </a:r>
            <a:r>
              <a:rPr lang="en-US" altLang="en-US" sz="2400" dirty="0" err="1">
                <a:solidFill>
                  <a:schemeClr val="tx1">
                    <a:lumMod val="95000"/>
                  </a:schemeClr>
                </a:solidFill>
              </a:rPr>
              <a:t>numerik</a:t>
            </a:r>
            <a:r>
              <a:rPr lang="en-US" altLang="en-US" sz="2400" dirty="0">
                <a:solidFill>
                  <a:schemeClr val="tx1">
                    <a:lumMod val="95000"/>
                  </a:schemeClr>
                </a:solidFill>
              </a:rPr>
              <a:t> </a:t>
            </a:r>
            <a:r>
              <a:rPr lang="en-US" altLang="en-US" sz="2400" dirty="0" err="1">
                <a:solidFill>
                  <a:schemeClr val="tx1">
                    <a:lumMod val="95000"/>
                  </a:schemeClr>
                </a:solidFill>
              </a:rPr>
              <a:t>untuk</a:t>
            </a:r>
            <a:r>
              <a:rPr lang="en-US" altLang="en-US" sz="2400" dirty="0">
                <a:solidFill>
                  <a:schemeClr val="tx1">
                    <a:lumMod val="95000"/>
                  </a:schemeClr>
                </a:solidFill>
              </a:rPr>
              <a:t> </a:t>
            </a:r>
            <a:r>
              <a:rPr lang="en-US" altLang="en-US" sz="2400" dirty="0" err="1">
                <a:solidFill>
                  <a:schemeClr val="tx1">
                    <a:lumMod val="95000"/>
                  </a:schemeClr>
                </a:solidFill>
              </a:rPr>
              <a:t>memformulasikan</a:t>
            </a:r>
            <a:r>
              <a:rPr lang="en-US" altLang="en-US" sz="2400" dirty="0">
                <a:solidFill>
                  <a:schemeClr val="tx1">
                    <a:lumMod val="95000"/>
                  </a:schemeClr>
                </a:solidFill>
              </a:rPr>
              <a:t> </a:t>
            </a:r>
            <a:r>
              <a:rPr lang="en-US" altLang="en-US" sz="2400" dirty="0" err="1">
                <a:solidFill>
                  <a:schemeClr val="tx1">
                    <a:lumMod val="95000"/>
                  </a:schemeClr>
                </a:solidFill>
              </a:rPr>
              <a:t>masalah</a:t>
            </a:r>
            <a:r>
              <a:rPr lang="en-US" altLang="en-US" sz="2400" dirty="0">
                <a:solidFill>
                  <a:schemeClr val="tx1">
                    <a:lumMod val="95000"/>
                  </a:schemeClr>
                </a:solidFill>
              </a:rPr>
              <a:t> </a:t>
            </a:r>
            <a:r>
              <a:rPr lang="en-US" altLang="en-US" sz="2400" dirty="0" err="1">
                <a:solidFill>
                  <a:schemeClr val="tx1">
                    <a:lumMod val="95000"/>
                  </a:schemeClr>
                </a:solidFill>
              </a:rPr>
              <a:t>matematis</a:t>
            </a:r>
            <a:r>
              <a:rPr lang="en-US" altLang="en-US" sz="2400" dirty="0">
                <a:solidFill>
                  <a:schemeClr val="tx1">
                    <a:lumMod val="95000"/>
                  </a:schemeClr>
                </a:solidFill>
              </a:rPr>
              <a:t> </a:t>
            </a:r>
            <a:r>
              <a:rPr lang="en-US" altLang="en-US" sz="2400" dirty="0" err="1">
                <a:solidFill>
                  <a:schemeClr val="tx1">
                    <a:lumMod val="95000"/>
                  </a:schemeClr>
                </a:solidFill>
              </a:rPr>
              <a:t>dengan</a:t>
            </a:r>
            <a:r>
              <a:rPr lang="en-US" altLang="en-US" sz="2400" dirty="0">
                <a:solidFill>
                  <a:schemeClr val="tx1">
                    <a:lumMod val="95000"/>
                  </a:schemeClr>
                </a:solidFill>
              </a:rPr>
              <a:t> </a:t>
            </a:r>
            <a:r>
              <a:rPr lang="en-US" altLang="en-US" sz="2400" dirty="0" err="1">
                <a:solidFill>
                  <a:schemeClr val="tx1">
                    <a:lumMod val="95000"/>
                  </a:schemeClr>
                </a:solidFill>
              </a:rPr>
              <a:t>memanfaatkan</a:t>
            </a:r>
            <a:r>
              <a:rPr lang="en-US" altLang="en-US" sz="2400" dirty="0">
                <a:solidFill>
                  <a:schemeClr val="tx1">
                    <a:lumMod val="95000"/>
                  </a:schemeClr>
                </a:solidFill>
              </a:rPr>
              <a:t> </a:t>
            </a:r>
            <a:r>
              <a:rPr lang="en-US" altLang="en-US" sz="2400" dirty="0" err="1">
                <a:solidFill>
                  <a:schemeClr val="tx1">
                    <a:lumMod val="95000"/>
                  </a:schemeClr>
                </a:solidFill>
              </a:rPr>
              <a:t>komputer</a:t>
            </a:r>
            <a:r>
              <a:rPr lang="en-US" altLang="en-US" sz="2400" dirty="0">
                <a:solidFill>
                  <a:schemeClr val="tx1">
                    <a:lumMod val="95000"/>
                  </a:schemeClr>
                </a:solidFill>
              </a:rPr>
              <a:t> </a:t>
            </a:r>
            <a:r>
              <a:rPr lang="en-US" altLang="en-US" sz="2400" dirty="0" err="1">
                <a:solidFill>
                  <a:schemeClr val="tx1">
                    <a:lumMod val="95000"/>
                  </a:schemeClr>
                </a:solidFill>
              </a:rPr>
              <a:t>untuk</a:t>
            </a:r>
            <a:r>
              <a:rPr lang="en-US" altLang="en-US" sz="2400" dirty="0">
                <a:solidFill>
                  <a:schemeClr val="tx1">
                    <a:lumMod val="95000"/>
                  </a:schemeClr>
                </a:solidFill>
              </a:rPr>
              <a:t> </a:t>
            </a:r>
            <a:r>
              <a:rPr lang="en-US" altLang="en-US" sz="2400" dirty="0" err="1">
                <a:solidFill>
                  <a:schemeClr val="tx1">
                    <a:lumMod val="95000"/>
                  </a:schemeClr>
                </a:solidFill>
              </a:rPr>
              <a:t>operasi</a:t>
            </a:r>
            <a:r>
              <a:rPr lang="en-US" altLang="en-US" sz="2400" dirty="0">
                <a:solidFill>
                  <a:schemeClr val="tx1">
                    <a:lumMod val="95000"/>
                  </a:schemeClr>
                </a:solidFill>
              </a:rPr>
              <a:t> </a:t>
            </a:r>
            <a:r>
              <a:rPr lang="en-US" altLang="en-US" sz="2400" dirty="0" err="1">
                <a:solidFill>
                  <a:schemeClr val="tx1">
                    <a:lumMod val="95000"/>
                  </a:schemeClr>
                </a:solidFill>
              </a:rPr>
              <a:t>perhitungan</a:t>
            </a:r>
            <a:r>
              <a:rPr lang="en-US" altLang="en-US" sz="2400" dirty="0">
                <a:solidFill>
                  <a:schemeClr val="tx1">
                    <a:lumMod val="95000"/>
                  </a:schemeClr>
                </a:solidFill>
              </a:rPr>
              <a:t> </a:t>
            </a:r>
            <a:r>
              <a:rPr lang="en-US" altLang="en-US" sz="2400" dirty="0" err="1">
                <a:solidFill>
                  <a:schemeClr val="tx1">
                    <a:lumMod val="95000"/>
                  </a:schemeClr>
                </a:solidFill>
              </a:rPr>
              <a:t>dengan</a:t>
            </a:r>
            <a:r>
              <a:rPr lang="en-US" altLang="en-US" sz="2400" dirty="0">
                <a:solidFill>
                  <a:schemeClr val="tx1">
                    <a:lumMod val="95000"/>
                  </a:schemeClr>
                </a:solidFill>
              </a:rPr>
              <a:t> </a:t>
            </a:r>
            <a:r>
              <a:rPr lang="en-US" altLang="en-US" sz="2400" dirty="0" err="1">
                <a:solidFill>
                  <a:schemeClr val="tx1">
                    <a:lumMod val="95000"/>
                  </a:schemeClr>
                </a:solidFill>
              </a:rPr>
              <a:t>tujuan</a:t>
            </a:r>
            <a:r>
              <a:rPr lang="en-US" altLang="en-US" sz="2400" dirty="0">
                <a:solidFill>
                  <a:schemeClr val="tx1">
                    <a:lumMod val="95000"/>
                  </a:schemeClr>
                </a:solidFill>
              </a:rPr>
              <a:t> agar </a:t>
            </a:r>
            <a:r>
              <a:rPr lang="en-US" altLang="en-US" sz="2400" dirty="0" err="1">
                <a:solidFill>
                  <a:schemeClr val="tx1">
                    <a:lumMod val="95000"/>
                  </a:schemeClr>
                </a:solidFill>
              </a:rPr>
              <a:t>diperoleh</a:t>
            </a:r>
            <a:r>
              <a:rPr lang="en-US" altLang="en-US" sz="2400" dirty="0">
                <a:solidFill>
                  <a:schemeClr val="tx1">
                    <a:lumMod val="95000"/>
                  </a:schemeClr>
                </a:solidFill>
              </a:rPr>
              <a:t> </a:t>
            </a:r>
            <a:r>
              <a:rPr lang="en-US" altLang="en-US" sz="2400" dirty="0" err="1">
                <a:solidFill>
                  <a:schemeClr val="tx1">
                    <a:lumMod val="95000"/>
                  </a:schemeClr>
                </a:solidFill>
              </a:rPr>
              <a:t>hasil</a:t>
            </a:r>
            <a:r>
              <a:rPr lang="en-US" altLang="en-US" sz="2400" dirty="0">
                <a:solidFill>
                  <a:schemeClr val="tx1">
                    <a:lumMod val="95000"/>
                  </a:schemeClr>
                </a:solidFill>
              </a:rPr>
              <a:t> </a:t>
            </a:r>
            <a:r>
              <a:rPr lang="en-US" altLang="en-US" sz="2400" dirty="0" err="1">
                <a:solidFill>
                  <a:schemeClr val="tx1">
                    <a:lumMod val="95000"/>
                  </a:schemeClr>
                </a:solidFill>
              </a:rPr>
              <a:t>terbaik</a:t>
            </a:r>
            <a:r>
              <a:rPr lang="en-US" altLang="en-US" sz="2400" dirty="0">
                <a:solidFill>
                  <a:schemeClr val="tx1">
                    <a:lumMod val="95000"/>
                  </a:schemeClr>
                </a:solidFill>
              </a:rPr>
              <a:t> yang </a:t>
            </a:r>
            <a:r>
              <a:rPr lang="en-US" altLang="en-US" sz="2400" dirty="0" err="1">
                <a:solidFill>
                  <a:schemeClr val="tx1">
                    <a:lumMod val="95000"/>
                  </a:schemeClr>
                </a:solidFill>
              </a:rPr>
              <a:t>efisien</a:t>
            </a:r>
            <a:r>
              <a:rPr lang="en-US" altLang="en-US" sz="2400" dirty="0">
                <a:solidFill>
                  <a:schemeClr val="tx1">
                    <a:lumMod val="95000"/>
                  </a:schemeClr>
                </a:solidFill>
              </a:rPr>
              <a:t> dan </a:t>
            </a:r>
            <a:r>
              <a:rPr lang="en-US" altLang="en-US" sz="2400" dirty="0" err="1">
                <a:solidFill>
                  <a:schemeClr val="tx1">
                    <a:lumMod val="95000"/>
                  </a:schemeClr>
                </a:solidFill>
              </a:rPr>
              <a:t>akurat</a:t>
            </a:r>
            <a:r>
              <a:rPr lang="en-US" altLang="en-US" sz="2400" dirty="0">
                <a:solidFill>
                  <a:schemeClr val="tx1">
                    <a:lumMod val="95000"/>
                  </a:schemeClr>
                </a:solidFill>
              </a:rPr>
              <a:t> (</a:t>
            </a:r>
            <a:r>
              <a:rPr lang="en-US" altLang="en-US" sz="2400" dirty="0" err="1">
                <a:solidFill>
                  <a:schemeClr val="tx1">
                    <a:lumMod val="95000"/>
                  </a:schemeClr>
                </a:solidFill>
              </a:rPr>
              <a:t>dengan</a:t>
            </a:r>
            <a:r>
              <a:rPr lang="en-US" altLang="en-US" sz="2400" dirty="0">
                <a:solidFill>
                  <a:schemeClr val="tx1">
                    <a:lumMod val="95000"/>
                  </a:schemeClr>
                </a:solidFill>
              </a:rPr>
              <a:t> </a:t>
            </a:r>
            <a:r>
              <a:rPr lang="en-US" altLang="en-US" sz="2400" dirty="0" err="1">
                <a:solidFill>
                  <a:schemeClr val="tx1">
                    <a:lumMod val="95000"/>
                  </a:schemeClr>
                </a:solidFill>
              </a:rPr>
              <a:t>tingkat</a:t>
            </a:r>
            <a:r>
              <a:rPr lang="en-US" altLang="en-US" sz="2400" dirty="0">
                <a:solidFill>
                  <a:schemeClr val="tx1">
                    <a:lumMod val="95000"/>
                  </a:schemeClr>
                </a:solidFill>
              </a:rPr>
              <a:t> </a:t>
            </a:r>
            <a:r>
              <a:rPr lang="en-US" altLang="en-US" sz="2400" dirty="0" err="1">
                <a:solidFill>
                  <a:schemeClr val="tx1">
                    <a:lumMod val="95000"/>
                  </a:schemeClr>
                </a:solidFill>
              </a:rPr>
              <a:t>kesalahan</a:t>
            </a:r>
            <a:r>
              <a:rPr lang="en-US" altLang="en-US" sz="2400" dirty="0">
                <a:solidFill>
                  <a:schemeClr val="tx1">
                    <a:lumMod val="95000"/>
                  </a:schemeClr>
                </a:solidFill>
              </a:rPr>
              <a:t> yang </a:t>
            </a:r>
            <a:r>
              <a:rPr lang="en-US" altLang="en-US" sz="2400" dirty="0" err="1">
                <a:solidFill>
                  <a:schemeClr val="tx1">
                    <a:lumMod val="95000"/>
                  </a:schemeClr>
                </a:solidFill>
              </a:rPr>
              <a:t>kecil</a:t>
            </a:r>
            <a:r>
              <a:rPr lang="en-US" altLang="en-US" sz="2400" dirty="0">
                <a:solidFill>
                  <a:schemeClr val="tx1">
                    <a:lumMod val="95000"/>
                  </a:schemeClr>
                </a:solidFill>
              </a:rPr>
              <a:t>).</a:t>
            </a:r>
          </a:p>
        </p:txBody>
      </p:sp>
      <p:sp>
        <p:nvSpPr>
          <p:cNvPr id="6" name="Rectangle 5"/>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TextBox 6"/>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pic>
        <p:nvPicPr>
          <p:cNvPr id="3" name="Picture 2"/>
          <p:cNvPicPr>
            <a:picLocks noChangeAspect="1"/>
          </p:cNvPicPr>
          <p:nvPr/>
        </p:nvPicPr>
        <p:blipFill>
          <a:blip r:embed="rId2"/>
          <a:stretch>
            <a:fillRect/>
          </a:stretch>
        </p:blipFill>
        <p:spPr>
          <a:xfrm>
            <a:off x="6508377" y="1694404"/>
            <a:ext cx="5592977" cy="3146049"/>
          </a:xfrm>
          <a:prstGeom prst="rect">
            <a:avLst/>
          </a:prstGeom>
        </p:spPr>
      </p:pic>
    </p:spTree>
    <p:extLst>
      <p:ext uri="{BB962C8B-B14F-4D97-AF65-F5344CB8AC3E}">
        <p14:creationId xmlns:p14="http://schemas.microsoft.com/office/powerpoint/2010/main" val="5370410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5" name="TextBox 14"/>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pic>
        <p:nvPicPr>
          <p:cNvPr id="8" name="Picture 7"/>
          <p:cNvPicPr>
            <a:picLocks noChangeAspect="1"/>
          </p:cNvPicPr>
          <p:nvPr/>
        </p:nvPicPr>
        <p:blipFill>
          <a:blip r:embed="rId2"/>
          <a:stretch>
            <a:fillRect/>
          </a:stretch>
        </p:blipFill>
        <p:spPr>
          <a:xfrm>
            <a:off x="554737" y="1970522"/>
            <a:ext cx="4469650" cy="721264"/>
          </a:xfrm>
          <a:prstGeom prst="rect">
            <a:avLst/>
          </a:prstGeom>
          <a:ln>
            <a:noFill/>
          </a:ln>
          <a:effectLst>
            <a:outerShdw blurRad="292100" dist="139700" dir="2700000" algn="tl" rotWithShape="0">
              <a:srgbClr val="333333">
                <a:alpha val="65000"/>
              </a:srgbClr>
            </a:outerShdw>
          </a:effectLst>
        </p:spPr>
      </p:pic>
      <p:pic>
        <p:nvPicPr>
          <p:cNvPr id="9" name="Picture 8"/>
          <p:cNvPicPr>
            <a:picLocks noChangeAspect="1"/>
          </p:cNvPicPr>
          <p:nvPr/>
        </p:nvPicPr>
        <p:blipFill>
          <a:blip r:embed="rId3"/>
          <a:stretch>
            <a:fillRect/>
          </a:stretch>
        </p:blipFill>
        <p:spPr>
          <a:xfrm>
            <a:off x="554737" y="2772615"/>
            <a:ext cx="4469650" cy="1157320"/>
          </a:xfrm>
          <a:prstGeom prst="rect">
            <a:avLst/>
          </a:prstGeom>
          <a:ln>
            <a:noFill/>
          </a:ln>
          <a:effectLst>
            <a:outerShdw blurRad="292100" dist="139700" dir="2700000" algn="tl" rotWithShape="0">
              <a:srgbClr val="333333">
                <a:alpha val="65000"/>
              </a:srgbClr>
            </a:outerShdw>
          </a:effectLst>
        </p:spPr>
      </p:pic>
      <p:pic>
        <p:nvPicPr>
          <p:cNvPr id="16" name="Picture 15"/>
          <p:cNvPicPr>
            <a:picLocks noChangeAspect="1"/>
          </p:cNvPicPr>
          <p:nvPr/>
        </p:nvPicPr>
        <p:blipFill>
          <a:blip r:embed="rId4"/>
          <a:stretch>
            <a:fillRect/>
          </a:stretch>
        </p:blipFill>
        <p:spPr>
          <a:xfrm>
            <a:off x="554737" y="4010764"/>
            <a:ext cx="4469650" cy="2202764"/>
          </a:xfrm>
          <a:prstGeom prst="rect">
            <a:avLst/>
          </a:prstGeom>
          <a:ln>
            <a:noFill/>
          </a:ln>
          <a:effectLst>
            <a:outerShdw blurRad="292100" dist="139700" dir="2700000" algn="tl" rotWithShape="0">
              <a:srgbClr val="333333">
                <a:alpha val="65000"/>
              </a:srgbClr>
            </a:outerShdw>
          </a:effectLst>
        </p:spPr>
      </p:pic>
      <p:pic>
        <p:nvPicPr>
          <p:cNvPr id="17" name="Picture 16"/>
          <p:cNvPicPr>
            <a:picLocks noChangeAspect="1"/>
          </p:cNvPicPr>
          <p:nvPr/>
        </p:nvPicPr>
        <p:blipFill>
          <a:blip r:embed="rId5"/>
          <a:stretch>
            <a:fillRect/>
          </a:stretch>
        </p:blipFill>
        <p:spPr>
          <a:xfrm>
            <a:off x="5205180" y="1985341"/>
            <a:ext cx="6457644" cy="1325515"/>
          </a:xfrm>
          <a:prstGeom prst="rect">
            <a:avLst/>
          </a:prstGeom>
          <a:ln>
            <a:noFill/>
          </a:ln>
          <a:effectLst>
            <a:outerShdw blurRad="292100" dist="139700" dir="2700000" algn="tl" rotWithShape="0">
              <a:srgbClr val="333333">
                <a:alpha val="65000"/>
              </a:srgbClr>
            </a:outerShdw>
          </a:effectLst>
        </p:spPr>
      </p:pic>
      <p:pic>
        <p:nvPicPr>
          <p:cNvPr id="18" name="Picture 17"/>
          <p:cNvPicPr>
            <a:picLocks noChangeAspect="1"/>
          </p:cNvPicPr>
          <p:nvPr/>
        </p:nvPicPr>
        <p:blipFill>
          <a:blip r:embed="rId6"/>
          <a:stretch>
            <a:fillRect/>
          </a:stretch>
        </p:blipFill>
        <p:spPr>
          <a:xfrm>
            <a:off x="5205180" y="812146"/>
            <a:ext cx="3409430" cy="996013"/>
          </a:xfrm>
          <a:prstGeom prst="rect">
            <a:avLst/>
          </a:prstGeom>
          <a:ln>
            <a:noFill/>
          </a:ln>
          <a:effectLst>
            <a:outerShdw blurRad="292100" dist="139700" dir="2700000" algn="tl" rotWithShape="0">
              <a:srgbClr val="333333">
                <a:alpha val="65000"/>
              </a:srgbClr>
            </a:outerShdw>
          </a:effectLst>
        </p:spPr>
      </p:pic>
      <p:sp>
        <p:nvSpPr>
          <p:cNvPr id="19" name="TextBox 18"/>
          <p:cNvSpPr txBox="1"/>
          <p:nvPr/>
        </p:nvSpPr>
        <p:spPr>
          <a:xfrm>
            <a:off x="5184877" y="3484621"/>
            <a:ext cx="6859466" cy="2308324"/>
          </a:xfrm>
          <a:prstGeom prst="rect">
            <a:avLst/>
          </a:prstGeom>
          <a:noFill/>
        </p:spPr>
        <p:txBody>
          <a:bodyPr wrap="square" rtlCol="0">
            <a:spAutoFit/>
          </a:bodyPr>
          <a:lstStyle/>
          <a:p>
            <a:pPr marL="341313" indent="-341313">
              <a:buFont typeface="Wingdings" panose="05000000000000000000" pitchFamily="2" charset="2"/>
              <a:buChar char="q"/>
            </a:pPr>
            <a:r>
              <a:rPr lang="en-US" sz="2400" dirty="0">
                <a:solidFill>
                  <a:srgbClr val="FFFF00"/>
                </a:solidFill>
              </a:rPr>
              <a:t>Model-model </a:t>
            </a:r>
            <a:r>
              <a:rPr lang="en-US" sz="2400" dirty="0" err="1">
                <a:solidFill>
                  <a:srgbClr val="FFFF00"/>
                </a:solidFill>
              </a:rPr>
              <a:t>matematika</a:t>
            </a:r>
            <a:r>
              <a:rPr lang="en-US" sz="2400" dirty="0">
                <a:solidFill>
                  <a:srgbClr val="FFFF00"/>
                </a:solidFill>
              </a:rPr>
              <a:t> yang </a:t>
            </a:r>
            <a:r>
              <a:rPr lang="en-US" sz="2400" dirty="0" err="1">
                <a:solidFill>
                  <a:srgbClr val="FFFF00"/>
                </a:solidFill>
              </a:rPr>
              <a:t>rumit</a:t>
            </a:r>
            <a:r>
              <a:rPr lang="en-US" sz="2400" dirty="0">
                <a:solidFill>
                  <a:srgbClr val="FFFF00"/>
                </a:solidFill>
              </a:rPr>
              <a:t>/</a:t>
            </a:r>
            <a:r>
              <a:rPr lang="en-US" sz="2400" dirty="0" err="1">
                <a:solidFill>
                  <a:srgbClr val="FFFF00"/>
                </a:solidFill>
              </a:rPr>
              <a:t>kompleks</a:t>
            </a:r>
            <a:r>
              <a:rPr lang="en-US" sz="2400" dirty="0">
                <a:solidFill>
                  <a:srgbClr val="FFFF00"/>
                </a:solidFill>
              </a:rPr>
              <a:t> </a:t>
            </a:r>
            <a:r>
              <a:rPr lang="en-US" sz="2400" dirty="0" err="1">
                <a:solidFill>
                  <a:srgbClr val="FFFF00"/>
                </a:solidFill>
              </a:rPr>
              <a:t>sulit</a:t>
            </a:r>
            <a:r>
              <a:rPr lang="en-US" sz="2400" dirty="0">
                <a:solidFill>
                  <a:srgbClr val="FFFF00"/>
                </a:solidFill>
              </a:rPr>
              <a:t> </a:t>
            </a:r>
            <a:r>
              <a:rPr lang="en-US" sz="2400" dirty="0" err="1">
                <a:solidFill>
                  <a:srgbClr val="FFFF00"/>
                </a:solidFill>
              </a:rPr>
              <a:t>diselesaikan</a:t>
            </a:r>
            <a:r>
              <a:rPr lang="en-US" sz="2400" dirty="0">
                <a:solidFill>
                  <a:srgbClr val="FFFF00"/>
                </a:solidFill>
              </a:rPr>
              <a:t> </a:t>
            </a:r>
            <a:r>
              <a:rPr lang="en-US" sz="2400" dirty="0" err="1">
                <a:solidFill>
                  <a:srgbClr val="FFFF00"/>
                </a:solidFill>
              </a:rPr>
              <a:t>secara</a:t>
            </a:r>
            <a:r>
              <a:rPr lang="en-US" sz="2400" dirty="0">
                <a:solidFill>
                  <a:srgbClr val="FFFF00"/>
                </a:solidFill>
              </a:rPr>
              <a:t> </a:t>
            </a:r>
            <a:r>
              <a:rPr lang="en-US" sz="2400" dirty="0" err="1">
                <a:solidFill>
                  <a:srgbClr val="FFFF00"/>
                </a:solidFill>
              </a:rPr>
              <a:t>eksak</a:t>
            </a:r>
            <a:r>
              <a:rPr lang="en-US" sz="2400" dirty="0">
                <a:solidFill>
                  <a:srgbClr val="FFFF00"/>
                </a:solidFill>
              </a:rPr>
              <a:t> (</a:t>
            </a:r>
            <a:r>
              <a:rPr lang="en-US" sz="2400" dirty="0" err="1">
                <a:solidFill>
                  <a:srgbClr val="FFFF00"/>
                </a:solidFill>
              </a:rPr>
              <a:t>solusi</a:t>
            </a:r>
            <a:r>
              <a:rPr lang="en-US" sz="2400" dirty="0">
                <a:solidFill>
                  <a:srgbClr val="FFFF00"/>
                </a:solidFill>
              </a:rPr>
              <a:t> </a:t>
            </a:r>
            <a:r>
              <a:rPr lang="en-US" sz="2400" dirty="0" err="1">
                <a:solidFill>
                  <a:srgbClr val="FFFF00"/>
                </a:solidFill>
              </a:rPr>
              <a:t>analitik</a:t>
            </a:r>
            <a:r>
              <a:rPr lang="en-US" sz="2400" dirty="0">
                <a:solidFill>
                  <a:srgbClr val="FFFF00"/>
                </a:solidFill>
              </a:rPr>
              <a:t> </a:t>
            </a:r>
            <a:r>
              <a:rPr lang="en-US" sz="2400" dirty="0" err="1">
                <a:solidFill>
                  <a:srgbClr val="FFFF00"/>
                </a:solidFill>
              </a:rPr>
              <a:t>sulit</a:t>
            </a:r>
            <a:r>
              <a:rPr lang="en-US" sz="2400" dirty="0">
                <a:solidFill>
                  <a:srgbClr val="FFFF00"/>
                </a:solidFill>
              </a:rPr>
              <a:t> </a:t>
            </a:r>
            <a:r>
              <a:rPr lang="en-US" sz="2400" dirty="0" err="1">
                <a:solidFill>
                  <a:srgbClr val="FFFF00"/>
                </a:solidFill>
              </a:rPr>
              <a:t>diperoleh</a:t>
            </a:r>
            <a:r>
              <a:rPr lang="en-US" sz="2400" dirty="0">
                <a:solidFill>
                  <a:srgbClr val="FFFF00"/>
                </a:solidFill>
              </a:rPr>
              <a:t>)</a:t>
            </a:r>
          </a:p>
          <a:p>
            <a:pPr marL="341313" indent="-341313">
              <a:buFont typeface="Wingdings" panose="05000000000000000000" pitchFamily="2" charset="2"/>
              <a:buChar char="q"/>
            </a:pPr>
            <a:r>
              <a:rPr lang="en-US" sz="2400" dirty="0" err="1">
                <a:solidFill>
                  <a:srgbClr val="FFFF00"/>
                </a:solidFill>
              </a:rPr>
              <a:t>Alternatifnya</a:t>
            </a:r>
            <a:r>
              <a:rPr lang="en-US" sz="2400" dirty="0">
                <a:solidFill>
                  <a:srgbClr val="FFFF00"/>
                </a:solidFill>
              </a:rPr>
              <a:t>: </a:t>
            </a:r>
            <a:r>
              <a:rPr lang="en-US" sz="2400" dirty="0" err="1">
                <a:solidFill>
                  <a:srgbClr val="FFFF00"/>
                </a:solidFill>
              </a:rPr>
              <a:t>dapat</a:t>
            </a:r>
            <a:r>
              <a:rPr lang="en-US" sz="2400" dirty="0">
                <a:solidFill>
                  <a:srgbClr val="FFFF00"/>
                </a:solidFill>
              </a:rPr>
              <a:t> </a:t>
            </a:r>
            <a:r>
              <a:rPr lang="en-US" sz="2400" dirty="0" err="1">
                <a:solidFill>
                  <a:srgbClr val="FFFF00"/>
                </a:solidFill>
              </a:rPr>
              <a:t>digunakan</a:t>
            </a:r>
            <a:r>
              <a:rPr lang="en-US" sz="2400" dirty="0">
                <a:solidFill>
                  <a:srgbClr val="FFFF00"/>
                </a:solidFill>
              </a:rPr>
              <a:t> </a:t>
            </a:r>
            <a:r>
              <a:rPr lang="en-US" sz="2400" dirty="0" err="1">
                <a:solidFill>
                  <a:srgbClr val="FFFF00"/>
                </a:solidFill>
              </a:rPr>
              <a:t>metode</a:t>
            </a:r>
            <a:r>
              <a:rPr lang="en-US" sz="2400" dirty="0">
                <a:solidFill>
                  <a:srgbClr val="FFFF00"/>
                </a:solidFill>
              </a:rPr>
              <a:t> </a:t>
            </a:r>
            <a:r>
              <a:rPr lang="en-US" sz="2400" dirty="0" err="1">
                <a:solidFill>
                  <a:srgbClr val="FFFF00"/>
                </a:solidFill>
              </a:rPr>
              <a:t>numerik</a:t>
            </a:r>
            <a:r>
              <a:rPr lang="en-US" sz="2400" dirty="0">
                <a:solidFill>
                  <a:srgbClr val="FFFF00"/>
                </a:solidFill>
              </a:rPr>
              <a:t> </a:t>
            </a:r>
            <a:r>
              <a:rPr lang="en-US" sz="2400" dirty="0" err="1">
                <a:solidFill>
                  <a:srgbClr val="FFFF00"/>
                </a:solidFill>
              </a:rPr>
              <a:t>untuk</a:t>
            </a:r>
            <a:r>
              <a:rPr lang="en-US" sz="2400" dirty="0">
                <a:solidFill>
                  <a:srgbClr val="FFFF00"/>
                </a:solidFill>
              </a:rPr>
              <a:t> </a:t>
            </a:r>
            <a:r>
              <a:rPr lang="en-US" sz="2400" dirty="0" err="1">
                <a:solidFill>
                  <a:srgbClr val="FFFF00"/>
                </a:solidFill>
              </a:rPr>
              <a:t>memperoleh</a:t>
            </a:r>
            <a:r>
              <a:rPr lang="en-US" sz="2400" dirty="0">
                <a:solidFill>
                  <a:srgbClr val="FFFF00"/>
                </a:solidFill>
              </a:rPr>
              <a:t> </a:t>
            </a:r>
            <a:r>
              <a:rPr lang="en-US" sz="2400" dirty="0" err="1">
                <a:solidFill>
                  <a:srgbClr val="FFFF00"/>
                </a:solidFill>
              </a:rPr>
              <a:t>solusi</a:t>
            </a:r>
            <a:r>
              <a:rPr lang="en-US" sz="2400" dirty="0">
                <a:solidFill>
                  <a:srgbClr val="FFFF00"/>
                </a:solidFill>
              </a:rPr>
              <a:t> </a:t>
            </a:r>
            <a:r>
              <a:rPr lang="en-US" sz="2400" dirty="0" err="1">
                <a:solidFill>
                  <a:srgbClr val="FFFF00"/>
                </a:solidFill>
              </a:rPr>
              <a:t>pendekatan</a:t>
            </a:r>
            <a:r>
              <a:rPr lang="en-US" sz="2400" dirty="0">
                <a:solidFill>
                  <a:srgbClr val="FFFF00"/>
                </a:solidFill>
              </a:rPr>
              <a:t> (approximation) ~ Solusi </a:t>
            </a:r>
            <a:r>
              <a:rPr lang="en-US" sz="2400" dirty="0" err="1">
                <a:solidFill>
                  <a:srgbClr val="FFFF00"/>
                </a:solidFill>
              </a:rPr>
              <a:t>Numerik</a:t>
            </a:r>
            <a:endParaRPr lang="en-US" sz="2400" dirty="0">
              <a:solidFill>
                <a:srgbClr val="FFFF00"/>
              </a:solidFill>
            </a:endParaRPr>
          </a:p>
        </p:txBody>
      </p:sp>
      <p:sp>
        <p:nvSpPr>
          <p:cNvPr id="20" name="TextBox 19"/>
          <p:cNvSpPr txBox="1"/>
          <p:nvPr/>
        </p:nvSpPr>
        <p:spPr>
          <a:xfrm>
            <a:off x="1900014" y="6236992"/>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
        <p:nvSpPr>
          <p:cNvPr id="21" name="Title 1">
            <a:extLst>
              <a:ext uri="{FF2B5EF4-FFF2-40B4-BE49-F238E27FC236}">
                <a16:creationId xmlns:a16="http://schemas.microsoft.com/office/drawing/2014/main" id="{7EEC826E-72DB-45B4-B092-DA86DA68C4A7}"/>
              </a:ext>
            </a:extLst>
          </p:cNvPr>
          <p:cNvSpPr>
            <a:spLocks noGrp="1"/>
          </p:cNvSpPr>
          <p:nvPr>
            <p:ph type="title"/>
          </p:nvPr>
        </p:nvSpPr>
        <p:spPr>
          <a:xfrm>
            <a:off x="554737" y="593795"/>
            <a:ext cx="10840915" cy="1260000"/>
          </a:xfrm>
        </p:spPr>
        <p:txBody>
          <a:bodyPr/>
          <a:lstStyle/>
          <a:p>
            <a:r>
              <a:rPr lang="en-US" dirty="0">
                <a:solidFill>
                  <a:srgbClr val="FFC000"/>
                </a:solidFill>
              </a:rPr>
              <a:t>MENGAPA </a:t>
            </a:r>
            <a:br>
              <a:rPr lang="en-US" dirty="0">
                <a:solidFill>
                  <a:srgbClr val="FFC000"/>
                </a:solidFill>
              </a:rPr>
            </a:br>
            <a:r>
              <a:rPr lang="en-US" dirty="0">
                <a:solidFill>
                  <a:srgbClr val="FFC000"/>
                </a:solidFill>
              </a:rPr>
              <a:t>METODE NUMERIK?</a:t>
            </a:r>
          </a:p>
        </p:txBody>
      </p:sp>
    </p:spTree>
    <p:extLst>
      <p:ext uri="{BB962C8B-B14F-4D97-AF65-F5344CB8AC3E}">
        <p14:creationId xmlns:p14="http://schemas.microsoft.com/office/powerpoint/2010/main" val="3223587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B9E99E-B7AE-A77D-224D-1410C6B4E2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AA43C4-4DAB-CFBE-56F8-D6C00DA12D65}"/>
              </a:ext>
            </a:extLst>
          </p:cNvPr>
          <p:cNvSpPr>
            <a:spLocks noGrp="1"/>
          </p:cNvSpPr>
          <p:nvPr>
            <p:ph type="title"/>
          </p:nvPr>
        </p:nvSpPr>
        <p:spPr>
          <a:xfrm>
            <a:off x="685801" y="600636"/>
            <a:ext cx="10840915" cy="1260000"/>
          </a:xfrm>
        </p:spPr>
        <p:txBody>
          <a:bodyPr/>
          <a:lstStyle/>
          <a:p>
            <a:r>
              <a:rPr lang="en-US" dirty="0">
                <a:solidFill>
                  <a:srgbClr val="FFC000"/>
                </a:solidFill>
              </a:rPr>
              <a:t>MENGAPA METODE NUMERIK?</a:t>
            </a:r>
          </a:p>
        </p:txBody>
      </p:sp>
      <p:graphicFrame>
        <p:nvGraphicFramePr>
          <p:cNvPr id="10" name="Table 9">
            <a:extLst>
              <a:ext uri="{FF2B5EF4-FFF2-40B4-BE49-F238E27FC236}">
                <a16:creationId xmlns:a16="http://schemas.microsoft.com/office/drawing/2014/main" id="{CC329091-A00E-38A8-783A-B8259B0B1279}"/>
              </a:ext>
            </a:extLst>
          </p:cNvPr>
          <p:cNvGraphicFramePr>
            <a:graphicFrameLocks noGrp="1"/>
          </p:cNvGraphicFramePr>
          <p:nvPr/>
        </p:nvGraphicFramePr>
        <p:xfrm>
          <a:off x="784300" y="1760955"/>
          <a:ext cx="10412618" cy="2621280"/>
        </p:xfrm>
        <a:graphic>
          <a:graphicData uri="http://schemas.openxmlformats.org/drawingml/2006/table">
            <a:tbl>
              <a:tblPr firstRow="1" bandRow="1">
                <a:tableStyleId>{D03447BB-5D67-496B-8E87-E561075AD55C}</a:tableStyleId>
              </a:tblPr>
              <a:tblGrid>
                <a:gridCol w="5206309">
                  <a:extLst>
                    <a:ext uri="{9D8B030D-6E8A-4147-A177-3AD203B41FA5}">
                      <a16:colId xmlns:a16="http://schemas.microsoft.com/office/drawing/2014/main" val="1008656219"/>
                    </a:ext>
                  </a:extLst>
                </a:gridCol>
                <a:gridCol w="5206309">
                  <a:extLst>
                    <a:ext uri="{9D8B030D-6E8A-4147-A177-3AD203B41FA5}">
                      <a16:colId xmlns:a16="http://schemas.microsoft.com/office/drawing/2014/main" val="3675391175"/>
                    </a:ext>
                  </a:extLst>
                </a:gridCol>
              </a:tblGrid>
              <a:tr h="330021">
                <a:tc>
                  <a:txBody>
                    <a:bodyPr/>
                    <a:lstStyle/>
                    <a:p>
                      <a:pPr algn="ctr"/>
                      <a:r>
                        <a:rPr lang="en-US" sz="2000"/>
                        <a:t>Kelebihan</a:t>
                      </a:r>
                    </a:p>
                  </a:txBody>
                  <a:tcPr>
                    <a:lnL>
                      <a:noFill/>
                    </a:lnL>
                    <a:lnR>
                      <a:noFill/>
                    </a:lnR>
                    <a:lnT>
                      <a:noFill/>
                    </a:lnT>
                    <a:lnB w="25400" cmpd="sng">
                      <a:noFill/>
                    </a:lnB>
                    <a:lnTlToBr w="12700" cmpd="sng">
                      <a:noFill/>
                      <a:prstDash val="solid"/>
                    </a:lnTlToBr>
                    <a:lnBlToTr w="12700" cmpd="sng">
                      <a:noFill/>
                      <a:prstDash val="solid"/>
                    </a:lnBlToTr>
                  </a:tcPr>
                </a:tc>
                <a:tc>
                  <a:txBody>
                    <a:bodyPr/>
                    <a:lstStyle/>
                    <a:p>
                      <a:pPr algn="ctr"/>
                      <a:r>
                        <a:rPr lang="en-US" sz="2000"/>
                        <a:t>Kekurangan</a:t>
                      </a:r>
                    </a:p>
                  </a:txBody>
                  <a:tcPr>
                    <a:lnL>
                      <a:noFill/>
                    </a:lnL>
                    <a:lnR>
                      <a:noFill/>
                    </a:lnR>
                    <a:lnT>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2333181211"/>
                  </a:ext>
                </a:extLst>
              </a:tr>
              <a:tr h="424786">
                <a:tc>
                  <a:txBody>
                    <a:bodyPr/>
                    <a:lstStyle/>
                    <a:p>
                      <a:pPr marL="342900" indent="-342900">
                        <a:buFont typeface="Wingdings" panose="05000000000000000000" pitchFamily="2" charset="2"/>
                        <a:buChar char="§"/>
                      </a:pPr>
                      <a:r>
                        <a:rPr lang="en-US" sz="2000" dirty="0"/>
                        <a:t>Solusi </a:t>
                      </a:r>
                      <a:r>
                        <a:rPr lang="en-US" sz="2000" dirty="0" err="1"/>
                        <a:t>persoalan</a:t>
                      </a:r>
                      <a:r>
                        <a:rPr lang="en-US" sz="2000" dirty="0"/>
                        <a:t> </a:t>
                      </a:r>
                      <a:r>
                        <a:rPr lang="en-US" sz="2000" dirty="0" err="1"/>
                        <a:t>selalu</a:t>
                      </a:r>
                      <a:r>
                        <a:rPr lang="en-US" sz="2000" dirty="0"/>
                        <a:t> </a:t>
                      </a:r>
                      <a:r>
                        <a:rPr lang="en-US" sz="2000" dirty="0" err="1"/>
                        <a:t>dapat</a:t>
                      </a:r>
                      <a:r>
                        <a:rPr lang="en-US" sz="2000" dirty="0"/>
                        <a:t> </a:t>
                      </a:r>
                      <a:r>
                        <a:rPr lang="en-US" sz="2000" dirty="0" err="1"/>
                        <a:t>diperoleh</a:t>
                      </a:r>
                      <a:endParaRPr lang="en-US" sz="2000" dirty="0"/>
                    </a:p>
                    <a:p>
                      <a:pPr marL="342900" marR="0" lvl="0" indent="-342900" algn="l" defTabSz="457189"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2000" dirty="0" err="1"/>
                        <a:t>Dengan</a:t>
                      </a:r>
                      <a:r>
                        <a:rPr lang="en-US" sz="2000" dirty="0"/>
                        <a:t> </a:t>
                      </a:r>
                      <a:r>
                        <a:rPr lang="en-US" sz="2000" dirty="0" err="1"/>
                        <a:t>bantuan</a:t>
                      </a:r>
                      <a:r>
                        <a:rPr lang="en-US" sz="2000" dirty="0"/>
                        <a:t> </a:t>
                      </a:r>
                      <a:r>
                        <a:rPr lang="en-US" sz="2000" dirty="0" err="1"/>
                        <a:t>komputer</a:t>
                      </a:r>
                      <a:r>
                        <a:rPr lang="en-US" sz="2000" dirty="0"/>
                        <a:t>, </a:t>
                      </a:r>
                      <a:r>
                        <a:rPr lang="en-US" sz="2000" dirty="0" err="1"/>
                        <a:t>perhitungan</a:t>
                      </a:r>
                      <a:r>
                        <a:rPr lang="en-US" sz="2000" dirty="0"/>
                        <a:t> </a:t>
                      </a:r>
                      <a:r>
                        <a:rPr lang="en-US" sz="2000" dirty="0" err="1"/>
                        <a:t>menjadi</a:t>
                      </a:r>
                      <a:r>
                        <a:rPr lang="en-US" sz="2000" dirty="0"/>
                        <a:t> </a:t>
                      </a:r>
                      <a:r>
                        <a:rPr lang="en-US" sz="2000" dirty="0" err="1"/>
                        <a:t>cepat</a:t>
                      </a:r>
                      <a:r>
                        <a:rPr lang="en-US" sz="2000" dirty="0"/>
                        <a:t> dan </a:t>
                      </a:r>
                      <a:r>
                        <a:rPr lang="en-US" sz="2000" dirty="0" err="1"/>
                        <a:t>hasilnya</a:t>
                      </a:r>
                      <a:r>
                        <a:rPr lang="en-US" sz="2000" dirty="0"/>
                        <a:t> </a:t>
                      </a:r>
                      <a:r>
                        <a:rPr lang="en-US" sz="2000" dirty="0" err="1"/>
                        <a:t>dapat</a:t>
                      </a:r>
                      <a:r>
                        <a:rPr lang="en-US" sz="2000" dirty="0"/>
                        <a:t> </a:t>
                      </a:r>
                      <a:r>
                        <a:rPr lang="en-US" sz="2000" dirty="0" err="1"/>
                        <a:t>dibuat</a:t>
                      </a:r>
                      <a:r>
                        <a:rPr lang="en-US" sz="2000" dirty="0"/>
                        <a:t> </a:t>
                      </a:r>
                      <a:r>
                        <a:rPr lang="en-US" sz="2000" dirty="0" err="1"/>
                        <a:t>sedekat</a:t>
                      </a:r>
                      <a:r>
                        <a:rPr lang="en-US" sz="2000" dirty="0"/>
                        <a:t> </a:t>
                      </a:r>
                      <a:r>
                        <a:rPr lang="en-US" sz="2000" dirty="0" err="1"/>
                        <a:t>mungkin</a:t>
                      </a:r>
                      <a:r>
                        <a:rPr lang="en-US" sz="2000" dirty="0"/>
                        <a:t> </a:t>
                      </a:r>
                      <a:r>
                        <a:rPr lang="en-US" sz="2000" dirty="0" err="1"/>
                        <a:t>dengan</a:t>
                      </a:r>
                      <a:r>
                        <a:rPr lang="en-US" sz="2000" dirty="0"/>
                        <a:t> </a:t>
                      </a:r>
                      <a:r>
                        <a:rPr lang="en-US" sz="2000" dirty="0" err="1"/>
                        <a:t>nilai</a:t>
                      </a:r>
                      <a:r>
                        <a:rPr lang="en-US" sz="2000" dirty="0"/>
                        <a:t> </a:t>
                      </a:r>
                      <a:r>
                        <a:rPr lang="en-US" sz="2000" dirty="0" err="1"/>
                        <a:t>sesungguhnya</a:t>
                      </a:r>
                      <a:endParaRPr lang="en-US" sz="2000" dirty="0"/>
                    </a:p>
                    <a:p>
                      <a:pPr marL="342900" marR="0" lvl="0" indent="-342900" algn="l" defTabSz="457189"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2000" dirty="0" err="1"/>
                        <a:t>Tampilan</a:t>
                      </a:r>
                      <a:r>
                        <a:rPr lang="en-US" sz="2000" dirty="0"/>
                        <a:t> </a:t>
                      </a:r>
                      <a:r>
                        <a:rPr lang="en-US" sz="2000" dirty="0" err="1"/>
                        <a:t>hasil</a:t>
                      </a:r>
                      <a:r>
                        <a:rPr lang="en-US" sz="2000" dirty="0"/>
                        <a:t> </a:t>
                      </a:r>
                      <a:r>
                        <a:rPr lang="en-US" sz="2000" dirty="0" err="1"/>
                        <a:t>perhitungan</a:t>
                      </a:r>
                      <a:r>
                        <a:rPr lang="en-US" sz="2000" dirty="0"/>
                        <a:t> </a:t>
                      </a:r>
                      <a:r>
                        <a:rPr lang="en-US" sz="2000" dirty="0" err="1"/>
                        <a:t>dapat</a:t>
                      </a:r>
                      <a:r>
                        <a:rPr lang="en-US" sz="2000" dirty="0"/>
                        <a:t> </a:t>
                      </a:r>
                      <a:r>
                        <a:rPr lang="en-US" sz="2000" dirty="0" err="1"/>
                        <a:t>disimulasikan</a:t>
                      </a:r>
                      <a:endParaRPr lang="en-US" sz="2000" dirty="0"/>
                    </a:p>
                  </a:txBody>
                  <a:tcPr>
                    <a:lnL>
                      <a:noFill/>
                    </a:lnL>
                    <a:lnR>
                      <a:noFill/>
                    </a:lnR>
                    <a:lnT w="25400" cmpd="sng">
                      <a:noFill/>
                    </a:lnT>
                    <a:lnB>
                      <a:noFill/>
                    </a:lnB>
                    <a:lnTlToBr w="12700" cmpd="sng">
                      <a:noFill/>
                      <a:prstDash val="solid"/>
                    </a:lnTlToBr>
                    <a:lnBlToTr w="12700" cmpd="sng">
                      <a:noFill/>
                      <a:prstDash val="solid"/>
                    </a:lnBlToTr>
                  </a:tcPr>
                </a:tc>
                <a:tc>
                  <a:txBody>
                    <a:bodyPr/>
                    <a:lstStyle/>
                    <a:p>
                      <a:pPr marL="342900" indent="-342900">
                        <a:buFont typeface="Wingdings" panose="05000000000000000000" pitchFamily="2" charset="2"/>
                        <a:buChar char="§"/>
                      </a:pPr>
                      <a:r>
                        <a:rPr lang="en-US" sz="2000" dirty="0"/>
                        <a:t>Nilai yang </a:t>
                      </a:r>
                      <a:r>
                        <a:rPr lang="en-US" sz="2000" dirty="0" err="1"/>
                        <a:t>diperoleh</a:t>
                      </a:r>
                      <a:r>
                        <a:rPr lang="en-US" sz="2000" dirty="0"/>
                        <a:t> </a:t>
                      </a:r>
                      <a:r>
                        <a:rPr lang="en-US" sz="2000" dirty="0" err="1"/>
                        <a:t>adalah</a:t>
                      </a:r>
                      <a:r>
                        <a:rPr lang="en-US" sz="2000" dirty="0"/>
                        <a:t> </a:t>
                      </a:r>
                      <a:r>
                        <a:rPr lang="en-US" sz="2000" dirty="0" err="1"/>
                        <a:t>hampiran</a:t>
                      </a:r>
                      <a:r>
                        <a:rPr lang="en-US" sz="2000" dirty="0"/>
                        <a:t> (</a:t>
                      </a:r>
                      <a:r>
                        <a:rPr lang="en-US" sz="2000" dirty="0" err="1"/>
                        <a:t>pendekatan</a:t>
                      </a:r>
                      <a:r>
                        <a:rPr lang="en-US" sz="2000" dirty="0"/>
                        <a:t>), </a:t>
                      </a:r>
                      <a:r>
                        <a:rPr lang="en-US" sz="2000" dirty="0" err="1"/>
                        <a:t>bukan</a:t>
                      </a:r>
                      <a:r>
                        <a:rPr lang="en-US" sz="2000" dirty="0"/>
                        <a:t> </a:t>
                      </a:r>
                      <a:r>
                        <a:rPr lang="en-US" sz="2000" dirty="0" err="1"/>
                        <a:t>nilai</a:t>
                      </a:r>
                      <a:r>
                        <a:rPr lang="en-US" sz="2000" dirty="0"/>
                        <a:t> yang </a:t>
                      </a:r>
                      <a:r>
                        <a:rPr lang="en-US" sz="2000" dirty="0" err="1"/>
                        <a:t>sesungguhnya</a:t>
                      </a:r>
                      <a:endParaRPr lang="en-US" sz="2000" dirty="0"/>
                    </a:p>
                    <a:p>
                      <a:pPr marL="342900" marR="0" lvl="0" indent="-342900" algn="l" defTabSz="457189"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2000" dirty="0" err="1"/>
                        <a:t>Tanpa</a:t>
                      </a:r>
                      <a:r>
                        <a:rPr lang="en-US" sz="2000" dirty="0"/>
                        <a:t> </a:t>
                      </a:r>
                      <a:r>
                        <a:rPr lang="en-US" sz="2000" dirty="0" err="1"/>
                        <a:t>bantuan</a:t>
                      </a:r>
                      <a:r>
                        <a:rPr lang="en-US" sz="2000" dirty="0"/>
                        <a:t> </a:t>
                      </a:r>
                      <a:r>
                        <a:rPr lang="en-US" sz="2000" dirty="0" err="1"/>
                        <a:t>alat</a:t>
                      </a:r>
                      <a:r>
                        <a:rPr lang="en-US" sz="2000" dirty="0"/>
                        <a:t> </a:t>
                      </a:r>
                      <a:r>
                        <a:rPr lang="en-US" sz="2000" dirty="0" err="1"/>
                        <a:t>hitung</a:t>
                      </a:r>
                      <a:r>
                        <a:rPr lang="en-US" sz="2000" dirty="0"/>
                        <a:t> (</a:t>
                      </a:r>
                      <a:r>
                        <a:rPr lang="en-US" sz="2000" dirty="0" err="1"/>
                        <a:t>komputer</a:t>
                      </a:r>
                      <a:r>
                        <a:rPr lang="en-US" sz="2000" dirty="0"/>
                        <a:t>), </a:t>
                      </a:r>
                      <a:r>
                        <a:rPr lang="en-US" sz="2000" dirty="0" err="1"/>
                        <a:t>perhitungan</a:t>
                      </a:r>
                      <a:r>
                        <a:rPr lang="en-US" sz="2000" dirty="0"/>
                        <a:t> </a:t>
                      </a:r>
                      <a:r>
                        <a:rPr lang="en-US" sz="2000" dirty="0" err="1"/>
                        <a:t>umumnya</a:t>
                      </a:r>
                      <a:r>
                        <a:rPr lang="en-US" sz="2000" dirty="0"/>
                        <a:t> lama dan </a:t>
                      </a:r>
                      <a:r>
                        <a:rPr lang="en-US" sz="2000" dirty="0" err="1"/>
                        <a:t>berulang-ulang</a:t>
                      </a:r>
                      <a:endParaRPr lang="en-US" sz="2000" dirty="0"/>
                    </a:p>
                  </a:txBody>
                  <a:tcPr>
                    <a:lnL>
                      <a:noFill/>
                    </a:lnL>
                    <a:lnR>
                      <a:noFill/>
                    </a:lnR>
                    <a:lnT w="25400" cmpd="sng">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660950946"/>
                  </a:ext>
                </a:extLst>
              </a:tr>
            </a:tbl>
          </a:graphicData>
        </a:graphic>
      </p:graphicFrame>
      <p:sp>
        <p:nvSpPr>
          <p:cNvPr id="12" name="Rectangle 11">
            <a:extLst>
              <a:ext uri="{FF2B5EF4-FFF2-40B4-BE49-F238E27FC236}">
                <a16:creationId xmlns:a16="http://schemas.microsoft.com/office/drawing/2014/main" id="{7075DA1B-6A32-59E9-9CC2-67B559502178}"/>
              </a:ext>
            </a:extLst>
          </p:cNvPr>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3C24B93-A5AE-F170-C519-310520EF6C93}"/>
              </a:ext>
            </a:extLst>
          </p:cNvPr>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Tree>
    <p:extLst>
      <p:ext uri="{BB962C8B-B14F-4D97-AF65-F5344CB8AC3E}">
        <p14:creationId xmlns:p14="http://schemas.microsoft.com/office/powerpoint/2010/main" val="2339232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5" name="TextBox 14"/>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
        <p:nvSpPr>
          <p:cNvPr id="20" name="TextBox 19"/>
          <p:cNvSpPr txBox="1"/>
          <p:nvPr/>
        </p:nvSpPr>
        <p:spPr>
          <a:xfrm>
            <a:off x="1900014" y="6236992"/>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
        <p:nvSpPr>
          <p:cNvPr id="2" name="Title 1"/>
          <p:cNvSpPr>
            <a:spLocks noGrp="1"/>
          </p:cNvSpPr>
          <p:nvPr>
            <p:ph type="title"/>
          </p:nvPr>
        </p:nvSpPr>
        <p:spPr/>
        <p:txBody>
          <a:bodyPr/>
          <a:lstStyle/>
          <a:p>
            <a:r>
              <a:rPr lang="en-US"/>
              <a:t>METODE ANALITIS VS METODE NUMERIK </a:t>
            </a:r>
          </a:p>
        </p:txBody>
      </p:sp>
      <p:graphicFrame>
        <p:nvGraphicFramePr>
          <p:cNvPr id="13" name="Table 12"/>
          <p:cNvGraphicFramePr>
            <a:graphicFrameLocks noGrp="1"/>
          </p:cNvGraphicFramePr>
          <p:nvPr>
            <p:extLst>
              <p:ext uri="{D42A27DB-BD31-4B8C-83A1-F6EECF244321}">
                <p14:modId xmlns:p14="http://schemas.microsoft.com/office/powerpoint/2010/main" val="2190793053"/>
              </p:ext>
            </p:extLst>
          </p:nvPr>
        </p:nvGraphicFramePr>
        <p:xfrm>
          <a:off x="808838" y="1883050"/>
          <a:ext cx="8128000" cy="20218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40">
                <a:tc>
                  <a:txBody>
                    <a:bodyPr/>
                    <a:lstStyle/>
                    <a:p>
                      <a:pPr algn="ctr"/>
                      <a:r>
                        <a:rPr lang="en-US" dirty="0" err="1"/>
                        <a:t>Metode</a:t>
                      </a:r>
                      <a:r>
                        <a:rPr lang="en-US" dirty="0"/>
                        <a:t> </a:t>
                      </a:r>
                      <a:r>
                        <a:rPr lang="en-US" dirty="0" err="1"/>
                        <a:t>analitik</a:t>
                      </a:r>
                      <a:endParaRPr lang="en-US" dirty="0"/>
                    </a:p>
                  </a:txBody>
                  <a:tcPr/>
                </a:tc>
                <a:tc>
                  <a:txBody>
                    <a:bodyPr/>
                    <a:lstStyle/>
                    <a:p>
                      <a:pPr algn="ctr"/>
                      <a:r>
                        <a:rPr lang="en-US"/>
                        <a:t>Metode numerik</a:t>
                      </a:r>
                    </a:p>
                  </a:txBody>
                  <a:tcPr/>
                </a:tc>
                <a:extLst>
                  <a:ext uri="{0D108BD9-81ED-4DB2-BD59-A6C34878D82A}">
                    <a16:rowId xmlns:a16="http://schemas.microsoft.com/office/drawing/2014/main" val="10000"/>
                  </a:ext>
                </a:extLst>
              </a:tr>
              <a:tr h="370840">
                <a:tc>
                  <a:txBody>
                    <a:bodyPr/>
                    <a:lstStyle/>
                    <a:p>
                      <a:r>
                        <a:rPr lang="en-US"/>
                        <a:t>Solusi</a:t>
                      </a:r>
                      <a:r>
                        <a:rPr lang="en-US" baseline="0"/>
                        <a:t> yang diperoleh solusi ideal</a:t>
                      </a:r>
                      <a:endParaRPr lang="en-US"/>
                    </a:p>
                  </a:txBody>
                  <a:tcPr/>
                </a:tc>
                <a:tc>
                  <a:txBody>
                    <a:bodyPr/>
                    <a:lstStyle/>
                    <a:p>
                      <a:r>
                        <a:rPr lang="en-US"/>
                        <a:t>Solusi yang diperoleh sebagian besar solusi pendekatan</a:t>
                      </a:r>
                    </a:p>
                  </a:txBody>
                  <a:tcPr/>
                </a:tc>
                <a:extLst>
                  <a:ext uri="{0D108BD9-81ED-4DB2-BD59-A6C34878D82A}">
                    <a16:rowId xmlns:a16="http://schemas.microsoft.com/office/drawing/2014/main" val="10001"/>
                  </a:ext>
                </a:extLst>
              </a:tr>
              <a:tr h="370840">
                <a:tc>
                  <a:txBody>
                    <a:bodyPr/>
                    <a:lstStyle/>
                    <a:p>
                      <a:r>
                        <a:rPr lang="en-US" dirty="0"/>
                        <a:t>Nilai </a:t>
                      </a:r>
                      <a:r>
                        <a:rPr lang="en-US" dirty="0" err="1"/>
                        <a:t>kesalahan</a:t>
                      </a:r>
                      <a:r>
                        <a:rPr lang="en-US" baseline="0" dirty="0"/>
                        <a:t> = </a:t>
                      </a:r>
                      <a:r>
                        <a:rPr lang="en-US" baseline="0" dirty="0" err="1"/>
                        <a:t>nol</a:t>
                      </a:r>
                      <a:endParaRPr lang="en-US" dirty="0"/>
                    </a:p>
                  </a:txBody>
                  <a:tcPr/>
                </a:tc>
                <a:tc>
                  <a:txBody>
                    <a:bodyPr/>
                    <a:lstStyle/>
                    <a:p>
                      <a:r>
                        <a:rPr lang="en-US" dirty="0"/>
                        <a:t>Nilai </a:t>
                      </a:r>
                      <a:r>
                        <a:rPr lang="en-US" dirty="0" err="1"/>
                        <a:t>kesalahan</a:t>
                      </a:r>
                      <a:r>
                        <a:rPr lang="en-US" dirty="0"/>
                        <a:t> </a:t>
                      </a:r>
                      <a:r>
                        <a:rPr lang="en-US" dirty="0">
                          <a:sym typeface="Symbol" panose="05050102010706020507" pitchFamily="18" charset="2"/>
                        </a:rPr>
                        <a:t> 0</a:t>
                      </a:r>
                      <a:endParaRPr lang="en-US" dirty="0"/>
                    </a:p>
                  </a:txBody>
                  <a:tcPr/>
                </a:tc>
                <a:extLst>
                  <a:ext uri="{0D108BD9-81ED-4DB2-BD59-A6C34878D82A}">
                    <a16:rowId xmlns:a16="http://schemas.microsoft.com/office/drawing/2014/main" val="10002"/>
                  </a:ext>
                </a:extLst>
              </a:tr>
              <a:tr h="370840">
                <a:tc>
                  <a:txBody>
                    <a:bodyPr/>
                    <a:lstStyle/>
                    <a:p>
                      <a:r>
                        <a:rPr lang="en-US"/>
                        <a:t>Cocok untuk permasalahan</a:t>
                      </a:r>
                      <a:r>
                        <a:rPr lang="en-US" baseline="0"/>
                        <a:t> dengan model yang terbatas/sederhana</a:t>
                      </a:r>
                      <a:endParaRPr lang="en-US"/>
                    </a:p>
                  </a:txBody>
                  <a:tcPr/>
                </a:tc>
                <a:tc>
                  <a:txBody>
                    <a:bodyPr/>
                    <a:lstStyle/>
                    <a:p>
                      <a:r>
                        <a:rPr lang="en-US" dirty="0" err="1"/>
                        <a:t>Cocok</a:t>
                      </a:r>
                      <a:r>
                        <a:rPr lang="en-US" dirty="0"/>
                        <a:t> </a:t>
                      </a:r>
                      <a:r>
                        <a:rPr lang="en-US" dirty="0" err="1"/>
                        <a:t>untuk</a:t>
                      </a:r>
                      <a:r>
                        <a:rPr lang="en-US" dirty="0"/>
                        <a:t> </a:t>
                      </a:r>
                      <a:r>
                        <a:rPr lang="en-US" dirty="0" err="1"/>
                        <a:t>permasalahan</a:t>
                      </a:r>
                      <a:r>
                        <a:rPr lang="en-US" baseline="0" dirty="0"/>
                        <a:t> </a:t>
                      </a:r>
                      <a:r>
                        <a:rPr lang="en-US" baseline="0" dirty="0" err="1"/>
                        <a:t>dengan</a:t>
                      </a:r>
                      <a:r>
                        <a:rPr lang="en-US" baseline="0" dirty="0"/>
                        <a:t> </a:t>
                      </a:r>
                      <a:r>
                        <a:rPr lang="en-US" baseline="0" dirty="0" err="1"/>
                        <a:t>semua</a:t>
                      </a:r>
                      <a:r>
                        <a:rPr lang="en-US" baseline="0" dirty="0"/>
                        <a:t> (</a:t>
                      </a:r>
                      <a:r>
                        <a:rPr lang="en-US" baseline="0" dirty="0" err="1"/>
                        <a:t>sederhana</a:t>
                      </a:r>
                      <a:r>
                        <a:rPr lang="en-US" baseline="0" dirty="0"/>
                        <a:t> </a:t>
                      </a:r>
                      <a:r>
                        <a:rPr lang="en-US" baseline="0" dirty="0" err="1"/>
                        <a:t>maupun</a:t>
                      </a:r>
                      <a:r>
                        <a:rPr lang="en-US" baseline="0" dirty="0"/>
                        <a:t> </a:t>
                      </a:r>
                      <a:r>
                        <a:rPr lang="en-US" baseline="0" dirty="0" err="1"/>
                        <a:t>rumit</a:t>
                      </a:r>
                      <a:r>
                        <a:rPr lang="en-US" baseline="0" dirty="0"/>
                        <a:t>)</a:t>
                      </a:r>
                      <a:endParaRPr lang="en-US" dirty="0"/>
                    </a:p>
                  </a:txBody>
                  <a:tcPr/>
                </a:tc>
                <a:extLst>
                  <a:ext uri="{0D108BD9-81ED-4DB2-BD59-A6C34878D82A}">
                    <a16:rowId xmlns:a16="http://schemas.microsoft.com/office/drawing/2014/main" val="10003"/>
                  </a:ext>
                </a:extLst>
              </a:tr>
            </a:tbl>
          </a:graphicData>
        </a:graphic>
      </p:graphicFrame>
      <p:graphicFrame>
        <p:nvGraphicFramePr>
          <p:cNvPr id="22" name="Object 21"/>
          <p:cNvGraphicFramePr>
            <a:graphicFrameLocks noChangeAspect="1"/>
          </p:cNvGraphicFramePr>
          <p:nvPr>
            <p:extLst>
              <p:ext uri="{D42A27DB-BD31-4B8C-83A1-F6EECF244321}">
                <p14:modId xmlns:p14="http://schemas.microsoft.com/office/powerpoint/2010/main" val="2433335897"/>
              </p:ext>
            </p:extLst>
          </p:nvPr>
        </p:nvGraphicFramePr>
        <p:xfrm>
          <a:off x="1310181" y="4504121"/>
          <a:ext cx="3051655" cy="868548"/>
        </p:xfrm>
        <a:graphic>
          <a:graphicData uri="http://schemas.openxmlformats.org/presentationml/2006/ole">
            <mc:AlternateContent xmlns:mc="http://schemas.openxmlformats.org/markup-compatibility/2006">
              <mc:Choice xmlns:v="urn:schemas-microsoft-com:vml" Requires="v">
                <p:oleObj name="Equation" r:id="rId2" imgW="1650960" imgH="469800" progId="Equation.DSMT4">
                  <p:embed/>
                </p:oleObj>
              </mc:Choice>
              <mc:Fallback>
                <p:oleObj name="Equation" r:id="rId2" imgW="1650960" imgH="469800" progId="Equation.DSMT4">
                  <p:embed/>
                  <p:pic>
                    <p:nvPicPr>
                      <p:cNvPr id="6" name="Object 5"/>
                      <p:cNvPicPr/>
                      <p:nvPr/>
                    </p:nvPicPr>
                    <p:blipFill>
                      <a:blip r:embed="rId3"/>
                      <a:stretch>
                        <a:fillRect/>
                      </a:stretch>
                    </p:blipFill>
                    <p:spPr>
                      <a:xfrm>
                        <a:off x="1310181" y="4504121"/>
                        <a:ext cx="3051655" cy="868548"/>
                      </a:xfrm>
                      <a:prstGeom prst="rect">
                        <a:avLst/>
                      </a:prstGeom>
                      <a:solidFill>
                        <a:schemeClr val="tx1">
                          <a:lumMod val="85000"/>
                        </a:schemeClr>
                      </a:solidFill>
                    </p:spPr>
                  </p:pic>
                </p:oleObj>
              </mc:Fallback>
            </mc:AlternateContent>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2757175375"/>
              </p:ext>
            </p:extLst>
          </p:nvPr>
        </p:nvGraphicFramePr>
        <p:xfrm>
          <a:off x="5133410" y="4546146"/>
          <a:ext cx="3803428" cy="731520"/>
        </p:xfrm>
        <a:graphic>
          <a:graphicData uri="http://schemas.openxmlformats.org/drawingml/2006/table">
            <a:tbl>
              <a:tblPr firstRow="1" bandRow="1">
                <a:tableStyleId>{5C22544A-7EE6-4342-B048-85BDC9FD1C3A}</a:tableStyleId>
              </a:tblPr>
              <a:tblGrid>
                <a:gridCol w="950857">
                  <a:extLst>
                    <a:ext uri="{9D8B030D-6E8A-4147-A177-3AD203B41FA5}">
                      <a16:colId xmlns:a16="http://schemas.microsoft.com/office/drawing/2014/main" val="20000"/>
                    </a:ext>
                  </a:extLst>
                </a:gridCol>
                <a:gridCol w="950857">
                  <a:extLst>
                    <a:ext uri="{9D8B030D-6E8A-4147-A177-3AD203B41FA5}">
                      <a16:colId xmlns:a16="http://schemas.microsoft.com/office/drawing/2014/main" val="20001"/>
                    </a:ext>
                  </a:extLst>
                </a:gridCol>
                <a:gridCol w="950857">
                  <a:extLst>
                    <a:ext uri="{9D8B030D-6E8A-4147-A177-3AD203B41FA5}">
                      <a16:colId xmlns:a16="http://schemas.microsoft.com/office/drawing/2014/main" val="20002"/>
                    </a:ext>
                  </a:extLst>
                </a:gridCol>
                <a:gridCol w="950857">
                  <a:extLst>
                    <a:ext uri="{9D8B030D-6E8A-4147-A177-3AD203B41FA5}">
                      <a16:colId xmlns:a16="http://schemas.microsoft.com/office/drawing/2014/main" val="20003"/>
                    </a:ext>
                  </a:extLst>
                </a:gridCol>
              </a:tblGrid>
              <a:tr h="285626">
                <a:tc>
                  <a:txBody>
                    <a:bodyPr/>
                    <a:lstStyle/>
                    <a:p>
                      <a:pPr algn="ctr"/>
                      <a:r>
                        <a:rPr lang="en-US"/>
                        <a:t>x</a:t>
                      </a:r>
                    </a:p>
                  </a:txBody>
                  <a:tcPr/>
                </a:tc>
                <a:tc>
                  <a:txBody>
                    <a:bodyPr/>
                    <a:lstStyle/>
                    <a:p>
                      <a:pPr algn="ctr"/>
                      <a:r>
                        <a:rPr lang="en-US"/>
                        <a:t>1</a:t>
                      </a:r>
                    </a:p>
                  </a:txBody>
                  <a:tcPr/>
                </a:tc>
                <a:tc>
                  <a:txBody>
                    <a:bodyPr/>
                    <a:lstStyle/>
                    <a:p>
                      <a:pPr algn="ctr"/>
                      <a:r>
                        <a:rPr lang="en-US"/>
                        <a:t>1.5</a:t>
                      </a:r>
                    </a:p>
                  </a:txBody>
                  <a:tcPr/>
                </a:tc>
                <a:tc>
                  <a:txBody>
                    <a:bodyPr/>
                    <a:lstStyle/>
                    <a:p>
                      <a:pPr algn="ctr"/>
                      <a:r>
                        <a:rPr lang="en-US"/>
                        <a:t>2</a:t>
                      </a:r>
                    </a:p>
                  </a:txBody>
                  <a:tcPr/>
                </a:tc>
                <a:extLst>
                  <a:ext uri="{0D108BD9-81ED-4DB2-BD59-A6C34878D82A}">
                    <a16:rowId xmlns:a16="http://schemas.microsoft.com/office/drawing/2014/main" val="10000"/>
                  </a:ext>
                </a:extLst>
              </a:tr>
              <a:tr h="0">
                <a:tc>
                  <a:txBody>
                    <a:bodyPr/>
                    <a:lstStyle/>
                    <a:p>
                      <a:pPr algn="ctr"/>
                      <a:r>
                        <a:rPr lang="en-US"/>
                        <a:t>x</a:t>
                      </a:r>
                      <a:r>
                        <a:rPr lang="en-US" baseline="30000"/>
                        <a:t>2</a:t>
                      </a:r>
                    </a:p>
                  </a:txBody>
                  <a:tcPr/>
                </a:tc>
                <a:tc>
                  <a:txBody>
                    <a:bodyPr/>
                    <a:lstStyle/>
                    <a:p>
                      <a:pPr algn="ctr"/>
                      <a:r>
                        <a:rPr lang="en-US"/>
                        <a:t>1</a:t>
                      </a:r>
                    </a:p>
                  </a:txBody>
                  <a:tcPr/>
                </a:tc>
                <a:tc>
                  <a:txBody>
                    <a:bodyPr/>
                    <a:lstStyle/>
                    <a:p>
                      <a:pPr algn="ctr"/>
                      <a:r>
                        <a:rPr lang="en-US"/>
                        <a:t>2.25</a:t>
                      </a:r>
                    </a:p>
                  </a:txBody>
                  <a:tcPr/>
                </a:tc>
                <a:tc>
                  <a:txBody>
                    <a:bodyPr/>
                    <a:lstStyle/>
                    <a:p>
                      <a:pPr algn="ctr"/>
                      <a:r>
                        <a:rPr lang="en-US"/>
                        <a:t>4</a:t>
                      </a:r>
                    </a:p>
                  </a:txBody>
                  <a:tcPr/>
                </a:tc>
                <a:extLst>
                  <a:ext uri="{0D108BD9-81ED-4DB2-BD59-A6C34878D82A}">
                    <a16:rowId xmlns:a16="http://schemas.microsoft.com/office/drawing/2014/main" val="10001"/>
                  </a:ext>
                </a:extLst>
              </a:tr>
            </a:tbl>
          </a:graphicData>
        </a:graphic>
      </p:graphicFrame>
      <p:graphicFrame>
        <p:nvGraphicFramePr>
          <p:cNvPr id="24" name="Object 23"/>
          <p:cNvGraphicFramePr>
            <a:graphicFrameLocks noChangeAspect="1"/>
          </p:cNvGraphicFramePr>
          <p:nvPr>
            <p:extLst>
              <p:ext uri="{D42A27DB-BD31-4B8C-83A1-F6EECF244321}">
                <p14:modId xmlns:p14="http://schemas.microsoft.com/office/powerpoint/2010/main" val="3637469144"/>
              </p:ext>
            </p:extLst>
          </p:nvPr>
        </p:nvGraphicFramePr>
        <p:xfrm>
          <a:off x="5133410" y="5386700"/>
          <a:ext cx="5397500" cy="869950"/>
        </p:xfrm>
        <a:graphic>
          <a:graphicData uri="http://schemas.openxmlformats.org/presentationml/2006/ole">
            <mc:AlternateContent xmlns:mc="http://schemas.openxmlformats.org/markup-compatibility/2006">
              <mc:Choice xmlns:v="urn:schemas-microsoft-com:vml" Requires="v">
                <p:oleObj name="Equation" r:id="rId4" imgW="2920680" imgH="469800" progId="Equation.3">
                  <p:embed/>
                </p:oleObj>
              </mc:Choice>
              <mc:Fallback>
                <p:oleObj name="Equation" r:id="rId4" imgW="2920680" imgH="469800" progId="Equation.3">
                  <p:embed/>
                  <p:pic>
                    <p:nvPicPr>
                      <p:cNvPr id="8" name="Object 7"/>
                      <p:cNvPicPr/>
                      <p:nvPr/>
                    </p:nvPicPr>
                    <p:blipFill>
                      <a:blip r:embed="rId5"/>
                      <a:stretch>
                        <a:fillRect/>
                      </a:stretch>
                    </p:blipFill>
                    <p:spPr>
                      <a:xfrm>
                        <a:off x="5133410" y="5386700"/>
                        <a:ext cx="5397500" cy="869950"/>
                      </a:xfrm>
                      <a:prstGeom prst="rect">
                        <a:avLst/>
                      </a:prstGeom>
                      <a:solidFill>
                        <a:schemeClr val="tx1">
                          <a:lumMod val="85000"/>
                        </a:schemeClr>
                      </a:solidFill>
                    </p:spPr>
                  </p:pic>
                </p:oleObj>
              </mc:Fallback>
            </mc:AlternateContent>
          </a:graphicData>
        </a:graphic>
      </p:graphicFrame>
      <p:sp>
        <p:nvSpPr>
          <p:cNvPr id="25" name="Down Arrow 24"/>
          <p:cNvSpPr/>
          <p:nvPr/>
        </p:nvSpPr>
        <p:spPr>
          <a:xfrm>
            <a:off x="2571550" y="4103202"/>
            <a:ext cx="528918" cy="33391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Down Arrow 25"/>
          <p:cNvSpPr/>
          <p:nvPr/>
        </p:nvSpPr>
        <p:spPr>
          <a:xfrm>
            <a:off x="6686350" y="4103201"/>
            <a:ext cx="528918" cy="3339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409727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a:blip r:embed="rId2"/>
          <a:stretch>
            <a:fillRect/>
          </a:stretch>
        </p:blipFill>
        <p:spPr>
          <a:xfrm>
            <a:off x="6827020" y="4749534"/>
            <a:ext cx="1212453" cy="1645920"/>
          </a:xfrm>
          <a:prstGeom prst="rect">
            <a:avLst/>
          </a:prstGeom>
        </p:spPr>
      </p:pic>
      <p:pic>
        <p:nvPicPr>
          <p:cNvPr id="17" name="Picture 16"/>
          <p:cNvPicPr>
            <a:picLocks noChangeAspect="1"/>
          </p:cNvPicPr>
          <p:nvPr/>
        </p:nvPicPr>
        <p:blipFill>
          <a:blip r:embed="rId3"/>
          <a:stretch>
            <a:fillRect/>
          </a:stretch>
        </p:blipFill>
        <p:spPr>
          <a:xfrm>
            <a:off x="8099748" y="4746606"/>
            <a:ext cx="1095285" cy="1645920"/>
          </a:xfrm>
          <a:prstGeom prst="rect">
            <a:avLst/>
          </a:prstGeom>
        </p:spPr>
      </p:pic>
      <p:pic>
        <p:nvPicPr>
          <p:cNvPr id="7" name="Picture 6"/>
          <p:cNvPicPr>
            <a:picLocks noChangeAspect="1"/>
          </p:cNvPicPr>
          <p:nvPr/>
        </p:nvPicPr>
        <p:blipFill>
          <a:blip r:embed="rId4"/>
          <a:stretch>
            <a:fillRect/>
          </a:stretch>
        </p:blipFill>
        <p:spPr>
          <a:xfrm>
            <a:off x="8436033" y="260633"/>
            <a:ext cx="1139780" cy="1828800"/>
          </a:xfrm>
          <a:prstGeom prst="rect">
            <a:avLst/>
          </a:prstGeom>
        </p:spPr>
      </p:pic>
      <p:sp>
        <p:nvSpPr>
          <p:cNvPr id="2" name="Title 1"/>
          <p:cNvSpPr>
            <a:spLocks noGrp="1"/>
          </p:cNvSpPr>
          <p:nvPr>
            <p:ph type="title"/>
          </p:nvPr>
        </p:nvSpPr>
        <p:spPr/>
        <p:txBody>
          <a:bodyPr/>
          <a:lstStyle/>
          <a:p>
            <a:r>
              <a:rPr lang="en-US">
                <a:solidFill>
                  <a:srgbClr val="FFC000"/>
                </a:solidFill>
              </a:rPr>
              <a:t>PENGGUNAAN KOMPUTER</a:t>
            </a:r>
          </a:p>
        </p:txBody>
      </p:sp>
      <p:sp>
        <p:nvSpPr>
          <p:cNvPr id="12" name="Rectangle 11"/>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
        <p:nvSpPr>
          <p:cNvPr id="6" name="TextBox 5"/>
          <p:cNvSpPr txBox="1"/>
          <p:nvPr/>
        </p:nvSpPr>
        <p:spPr>
          <a:xfrm>
            <a:off x="599504" y="1726499"/>
            <a:ext cx="9112388" cy="3416320"/>
          </a:xfrm>
          <a:prstGeom prst="rect">
            <a:avLst/>
          </a:prstGeom>
          <a:noFill/>
        </p:spPr>
        <p:txBody>
          <a:bodyPr wrap="square" rtlCol="0">
            <a:spAutoFit/>
          </a:bodyPr>
          <a:lstStyle/>
          <a:p>
            <a:pPr marL="341313" indent="-341313">
              <a:buFont typeface="Wingdings" panose="05000000000000000000" pitchFamily="2" charset="2"/>
              <a:buChar char="q"/>
            </a:pPr>
            <a:r>
              <a:rPr lang="en-US" sz="2400" dirty="0" err="1">
                <a:solidFill>
                  <a:schemeClr val="tx1">
                    <a:lumMod val="95000"/>
                  </a:schemeClr>
                </a:solidFill>
              </a:rPr>
              <a:t>Pencarian</a:t>
            </a:r>
            <a:r>
              <a:rPr lang="en-US" sz="2400" dirty="0">
                <a:solidFill>
                  <a:schemeClr val="tx1">
                    <a:lumMod val="95000"/>
                  </a:schemeClr>
                </a:solidFill>
              </a:rPr>
              <a:t> </a:t>
            </a:r>
            <a:r>
              <a:rPr lang="en-US" sz="2400" dirty="0" err="1">
                <a:solidFill>
                  <a:schemeClr val="tx1">
                    <a:lumMod val="95000"/>
                  </a:schemeClr>
                </a:solidFill>
              </a:rPr>
              <a:t>solusi</a:t>
            </a:r>
            <a:r>
              <a:rPr lang="en-US" sz="2400" dirty="0">
                <a:solidFill>
                  <a:schemeClr val="tx1">
                    <a:lumMod val="95000"/>
                  </a:schemeClr>
                </a:solidFill>
              </a:rPr>
              <a:t> </a:t>
            </a:r>
            <a:r>
              <a:rPr lang="en-US" sz="2400" dirty="0" err="1">
                <a:solidFill>
                  <a:schemeClr val="tx1">
                    <a:lumMod val="95000"/>
                  </a:schemeClr>
                </a:solidFill>
              </a:rPr>
              <a:t>numerik</a:t>
            </a:r>
            <a:r>
              <a:rPr lang="en-US" sz="2400" dirty="0">
                <a:solidFill>
                  <a:schemeClr val="tx1">
                    <a:lumMod val="95000"/>
                  </a:schemeClr>
                </a:solidFill>
              </a:rPr>
              <a:t> </a:t>
            </a:r>
            <a:r>
              <a:rPr lang="en-US" sz="2400" dirty="0" err="1">
                <a:solidFill>
                  <a:schemeClr val="tx1">
                    <a:lumMod val="95000"/>
                  </a:schemeClr>
                </a:solidFill>
              </a:rPr>
              <a:t>seringkali</a:t>
            </a:r>
            <a:r>
              <a:rPr lang="en-US" sz="2400" dirty="0">
                <a:solidFill>
                  <a:schemeClr val="tx1">
                    <a:lumMod val="95000"/>
                  </a:schemeClr>
                </a:solidFill>
              </a:rPr>
              <a:t> </a:t>
            </a:r>
            <a:r>
              <a:rPr lang="en-US" sz="2400" dirty="0" err="1">
                <a:solidFill>
                  <a:schemeClr val="tx1">
                    <a:lumMod val="95000"/>
                  </a:schemeClr>
                </a:solidFill>
              </a:rPr>
              <a:t>memerlukan</a:t>
            </a:r>
            <a:r>
              <a:rPr lang="en-US" sz="2400" dirty="0">
                <a:solidFill>
                  <a:schemeClr val="tx1">
                    <a:lumMod val="95000"/>
                  </a:schemeClr>
                </a:solidFill>
              </a:rPr>
              <a:t> </a:t>
            </a:r>
            <a:r>
              <a:rPr lang="en-US" sz="2400" dirty="0" err="1">
                <a:solidFill>
                  <a:schemeClr val="tx1">
                    <a:lumMod val="95000"/>
                  </a:schemeClr>
                </a:solidFill>
              </a:rPr>
              <a:t>komputasi</a:t>
            </a:r>
            <a:r>
              <a:rPr lang="en-US" sz="2400" dirty="0">
                <a:solidFill>
                  <a:schemeClr val="tx1">
                    <a:lumMod val="95000"/>
                  </a:schemeClr>
                </a:solidFill>
              </a:rPr>
              <a:t> yang </a:t>
            </a:r>
            <a:r>
              <a:rPr lang="en-US" sz="2400" dirty="0" err="1">
                <a:solidFill>
                  <a:schemeClr val="tx1">
                    <a:lumMod val="95000"/>
                  </a:schemeClr>
                </a:solidFill>
              </a:rPr>
              <a:t>berulang-ulang</a:t>
            </a:r>
            <a:r>
              <a:rPr lang="en-US" sz="2400" dirty="0">
                <a:solidFill>
                  <a:schemeClr val="tx1">
                    <a:lumMod val="95000"/>
                  </a:schemeClr>
                </a:solidFill>
              </a:rPr>
              <a:t> </a:t>
            </a:r>
            <a:r>
              <a:rPr lang="en-US" sz="2400" dirty="0" err="1">
                <a:solidFill>
                  <a:schemeClr val="tx1">
                    <a:lumMod val="95000"/>
                  </a:schemeClr>
                </a:solidFill>
              </a:rPr>
              <a:t>untuk</a:t>
            </a:r>
            <a:r>
              <a:rPr lang="en-US" sz="2400" dirty="0">
                <a:solidFill>
                  <a:schemeClr val="tx1">
                    <a:lumMod val="95000"/>
                  </a:schemeClr>
                </a:solidFill>
              </a:rPr>
              <a:t> </a:t>
            </a:r>
            <a:r>
              <a:rPr lang="en-US" sz="2400" dirty="0" err="1">
                <a:solidFill>
                  <a:schemeClr val="tx1">
                    <a:lumMod val="95000"/>
                  </a:schemeClr>
                </a:solidFill>
              </a:rPr>
              <a:t>memperoleh</a:t>
            </a:r>
            <a:r>
              <a:rPr lang="en-US" sz="2400" dirty="0">
                <a:solidFill>
                  <a:schemeClr val="tx1">
                    <a:lumMod val="95000"/>
                  </a:schemeClr>
                </a:solidFill>
              </a:rPr>
              <a:t> </a:t>
            </a:r>
            <a:r>
              <a:rPr lang="en-US" sz="2400" dirty="0" err="1">
                <a:solidFill>
                  <a:schemeClr val="tx1">
                    <a:lumMod val="95000"/>
                  </a:schemeClr>
                </a:solidFill>
              </a:rPr>
              <a:t>nilai</a:t>
            </a:r>
            <a:r>
              <a:rPr lang="en-US" sz="2400" dirty="0">
                <a:solidFill>
                  <a:schemeClr val="tx1">
                    <a:lumMod val="95000"/>
                  </a:schemeClr>
                </a:solidFill>
              </a:rPr>
              <a:t> </a:t>
            </a:r>
            <a:r>
              <a:rPr lang="en-US" sz="2400" dirty="0" err="1">
                <a:solidFill>
                  <a:schemeClr val="tx1">
                    <a:lumMod val="95000"/>
                  </a:schemeClr>
                </a:solidFill>
              </a:rPr>
              <a:t>kesalahan</a:t>
            </a:r>
            <a:r>
              <a:rPr lang="en-US" sz="2400" dirty="0">
                <a:solidFill>
                  <a:schemeClr val="tx1">
                    <a:lumMod val="95000"/>
                  </a:schemeClr>
                </a:solidFill>
              </a:rPr>
              <a:t> yang </a:t>
            </a:r>
            <a:r>
              <a:rPr lang="en-US" sz="2400" dirty="0" err="1">
                <a:solidFill>
                  <a:schemeClr val="tx1">
                    <a:lumMod val="95000"/>
                  </a:schemeClr>
                </a:solidFill>
              </a:rPr>
              <a:t>terkecil</a:t>
            </a:r>
            <a:endParaRPr lang="en-US" sz="2400" dirty="0">
              <a:solidFill>
                <a:schemeClr val="tx1">
                  <a:lumMod val="95000"/>
                </a:schemeClr>
              </a:solidFill>
            </a:endParaRPr>
          </a:p>
          <a:p>
            <a:pPr marL="341313" indent="-341313">
              <a:buFont typeface="Wingdings" panose="05000000000000000000" pitchFamily="2" charset="2"/>
              <a:buChar char="q"/>
            </a:pPr>
            <a:r>
              <a:rPr lang="en-US" sz="2400" dirty="0" err="1">
                <a:solidFill>
                  <a:schemeClr val="tx1">
                    <a:lumMod val="95000"/>
                  </a:schemeClr>
                </a:solidFill>
              </a:rPr>
              <a:t>Direkomendasikan</a:t>
            </a:r>
            <a:r>
              <a:rPr lang="en-US" sz="2400" dirty="0">
                <a:solidFill>
                  <a:schemeClr val="tx1">
                    <a:lumMod val="95000"/>
                  </a:schemeClr>
                </a:solidFill>
              </a:rPr>
              <a:t> </a:t>
            </a:r>
            <a:r>
              <a:rPr lang="en-US" sz="2400" dirty="0" err="1">
                <a:solidFill>
                  <a:schemeClr val="tx1">
                    <a:lumMod val="95000"/>
                  </a:schemeClr>
                </a:solidFill>
              </a:rPr>
              <a:t>untuk</a:t>
            </a:r>
            <a:r>
              <a:rPr lang="en-US" sz="2400" dirty="0">
                <a:solidFill>
                  <a:schemeClr val="tx1">
                    <a:lumMod val="95000"/>
                  </a:schemeClr>
                </a:solidFill>
              </a:rPr>
              <a:t> </a:t>
            </a:r>
            <a:r>
              <a:rPr lang="en-US" sz="2400" dirty="0" err="1">
                <a:solidFill>
                  <a:schemeClr val="tx1">
                    <a:lumMod val="95000"/>
                  </a:schemeClr>
                </a:solidFill>
              </a:rPr>
              <a:t>menggunakan</a:t>
            </a:r>
            <a:r>
              <a:rPr lang="en-US" sz="2400" dirty="0">
                <a:solidFill>
                  <a:schemeClr val="tx1">
                    <a:lumMod val="95000"/>
                  </a:schemeClr>
                </a:solidFill>
              </a:rPr>
              <a:t> </a:t>
            </a:r>
            <a:r>
              <a:rPr lang="en-US" sz="2400" dirty="0" err="1">
                <a:solidFill>
                  <a:schemeClr val="tx1">
                    <a:lumMod val="95000"/>
                  </a:schemeClr>
                </a:solidFill>
              </a:rPr>
              <a:t>alat</a:t>
            </a:r>
            <a:r>
              <a:rPr lang="en-US" sz="2400" dirty="0">
                <a:solidFill>
                  <a:schemeClr val="tx1">
                    <a:lumMod val="95000"/>
                  </a:schemeClr>
                </a:solidFill>
              </a:rPr>
              <a:t> </a:t>
            </a:r>
            <a:r>
              <a:rPr lang="en-US" sz="2400" dirty="0" err="1">
                <a:solidFill>
                  <a:schemeClr val="tx1">
                    <a:lumMod val="95000"/>
                  </a:schemeClr>
                </a:solidFill>
              </a:rPr>
              <a:t>bantu</a:t>
            </a:r>
            <a:r>
              <a:rPr lang="en-US" sz="2400" dirty="0">
                <a:solidFill>
                  <a:schemeClr val="tx1">
                    <a:lumMod val="95000"/>
                  </a:schemeClr>
                </a:solidFill>
              </a:rPr>
              <a:t> </a:t>
            </a:r>
            <a:r>
              <a:rPr lang="en-US" sz="2400" dirty="0" err="1">
                <a:solidFill>
                  <a:schemeClr val="tx1">
                    <a:lumMod val="95000"/>
                  </a:schemeClr>
                </a:solidFill>
              </a:rPr>
              <a:t>komputer</a:t>
            </a:r>
            <a:r>
              <a:rPr lang="en-US" sz="2400" dirty="0">
                <a:solidFill>
                  <a:schemeClr val="tx1">
                    <a:lumMod val="95000"/>
                  </a:schemeClr>
                </a:solidFill>
              </a:rPr>
              <a:t>/software</a:t>
            </a:r>
          </a:p>
          <a:p>
            <a:pPr marL="341313" indent="-341313">
              <a:buFont typeface="Wingdings" panose="05000000000000000000" pitchFamily="2" charset="2"/>
              <a:buChar char="q"/>
            </a:pPr>
            <a:r>
              <a:rPr lang="en-US" sz="2400" dirty="0">
                <a:solidFill>
                  <a:schemeClr val="tx1">
                    <a:lumMod val="95000"/>
                  </a:schemeClr>
                </a:solidFill>
              </a:rPr>
              <a:t>Software </a:t>
            </a:r>
            <a:r>
              <a:rPr lang="en-US" sz="2400" dirty="0" err="1">
                <a:solidFill>
                  <a:schemeClr val="tx1">
                    <a:lumMod val="95000"/>
                  </a:schemeClr>
                </a:solidFill>
              </a:rPr>
              <a:t>komputasi</a:t>
            </a:r>
            <a:r>
              <a:rPr lang="en-US" sz="2400" dirty="0">
                <a:solidFill>
                  <a:schemeClr val="tx1">
                    <a:lumMod val="95000"/>
                  </a:schemeClr>
                </a:solidFill>
              </a:rPr>
              <a:t>: </a:t>
            </a:r>
            <a:r>
              <a:rPr lang="en-US" sz="2400" dirty="0" err="1">
                <a:solidFill>
                  <a:schemeClr val="tx1">
                    <a:lumMod val="95000"/>
                  </a:schemeClr>
                </a:solidFill>
              </a:rPr>
              <a:t>Dikembangkan</a:t>
            </a:r>
            <a:r>
              <a:rPr lang="en-US" sz="2400" dirty="0">
                <a:solidFill>
                  <a:schemeClr val="tx1">
                    <a:lumMod val="95000"/>
                  </a:schemeClr>
                </a:solidFill>
              </a:rPr>
              <a:t> </a:t>
            </a:r>
            <a:r>
              <a:rPr lang="en-US" sz="2400" dirty="0" err="1">
                <a:solidFill>
                  <a:schemeClr val="tx1">
                    <a:lumMod val="95000"/>
                  </a:schemeClr>
                </a:solidFill>
              </a:rPr>
              <a:t>sendiri</a:t>
            </a:r>
            <a:r>
              <a:rPr lang="en-US" sz="2400" dirty="0">
                <a:solidFill>
                  <a:schemeClr val="tx1">
                    <a:lumMod val="95000"/>
                  </a:schemeClr>
                </a:solidFill>
              </a:rPr>
              <a:t>, </a:t>
            </a:r>
            <a:r>
              <a:rPr lang="en-US" sz="2400" dirty="0" err="1">
                <a:solidFill>
                  <a:schemeClr val="tx1">
                    <a:lumMod val="95000"/>
                  </a:schemeClr>
                </a:solidFill>
              </a:rPr>
              <a:t>atau</a:t>
            </a:r>
            <a:r>
              <a:rPr lang="en-US" sz="2400" dirty="0">
                <a:solidFill>
                  <a:schemeClr val="tx1">
                    <a:lumMod val="95000"/>
                  </a:schemeClr>
                </a:solidFill>
              </a:rPr>
              <a:t> </a:t>
            </a:r>
            <a:r>
              <a:rPr lang="en-US" sz="2400" dirty="0" err="1">
                <a:solidFill>
                  <a:schemeClr val="tx1">
                    <a:lumMod val="95000"/>
                  </a:schemeClr>
                </a:solidFill>
              </a:rPr>
              <a:t>menggunakan</a:t>
            </a:r>
            <a:r>
              <a:rPr lang="en-US" sz="2400" dirty="0">
                <a:solidFill>
                  <a:schemeClr val="tx1">
                    <a:lumMod val="95000"/>
                  </a:schemeClr>
                </a:solidFill>
              </a:rPr>
              <a:t> tools</a:t>
            </a:r>
          </a:p>
          <a:p>
            <a:pPr marL="341313" indent="-341313">
              <a:buFont typeface="Wingdings" panose="05000000000000000000" pitchFamily="2" charset="2"/>
              <a:buChar char="q"/>
            </a:pPr>
            <a:r>
              <a:rPr lang="en-US" sz="2400" dirty="0">
                <a:solidFill>
                  <a:schemeClr val="tx1">
                    <a:lumMod val="95000"/>
                  </a:schemeClr>
                </a:solidFill>
              </a:rPr>
              <a:t>Bahasa </a:t>
            </a:r>
            <a:r>
              <a:rPr lang="en-US" sz="2400" dirty="0" err="1">
                <a:solidFill>
                  <a:schemeClr val="tx1">
                    <a:lumMod val="95000"/>
                  </a:schemeClr>
                </a:solidFill>
              </a:rPr>
              <a:t>Pemrograman</a:t>
            </a:r>
            <a:r>
              <a:rPr lang="en-US" sz="2400" dirty="0">
                <a:solidFill>
                  <a:schemeClr val="tx1">
                    <a:lumMod val="95000"/>
                  </a:schemeClr>
                </a:solidFill>
              </a:rPr>
              <a:t>: Fortran, C++, Delphi, Java </a:t>
            </a:r>
            <a:r>
              <a:rPr lang="en-US" sz="2400" dirty="0" err="1">
                <a:solidFill>
                  <a:schemeClr val="tx1">
                    <a:lumMod val="95000"/>
                  </a:schemeClr>
                </a:solidFill>
              </a:rPr>
              <a:t>dll</a:t>
            </a:r>
            <a:r>
              <a:rPr lang="en-US" sz="2400" dirty="0">
                <a:solidFill>
                  <a:schemeClr val="tx1">
                    <a:lumMod val="95000"/>
                  </a:schemeClr>
                </a:solidFill>
              </a:rPr>
              <a:t>.</a:t>
            </a:r>
          </a:p>
          <a:p>
            <a:pPr marL="341313" indent="-341313">
              <a:buFont typeface="Wingdings" panose="05000000000000000000" pitchFamily="2" charset="2"/>
              <a:buChar char="q"/>
            </a:pPr>
            <a:r>
              <a:rPr lang="en-US" sz="2400" dirty="0">
                <a:solidFill>
                  <a:schemeClr val="tx1">
                    <a:lumMod val="95000"/>
                  </a:schemeClr>
                </a:solidFill>
              </a:rPr>
              <a:t>Tools: Maple, </a:t>
            </a:r>
            <a:r>
              <a:rPr lang="en-US" sz="2400" dirty="0" err="1">
                <a:solidFill>
                  <a:schemeClr val="tx1">
                    <a:lumMod val="95000"/>
                  </a:schemeClr>
                </a:solidFill>
              </a:rPr>
              <a:t>MatLab</a:t>
            </a:r>
            <a:r>
              <a:rPr lang="en-US" sz="2400" dirty="0">
                <a:solidFill>
                  <a:schemeClr val="tx1">
                    <a:lumMod val="95000"/>
                  </a:schemeClr>
                </a:solidFill>
              </a:rPr>
              <a:t>, </a:t>
            </a:r>
            <a:r>
              <a:rPr lang="en-US" sz="2400" dirty="0" err="1">
                <a:solidFill>
                  <a:schemeClr val="tx1">
                    <a:lumMod val="95000"/>
                  </a:schemeClr>
                </a:solidFill>
              </a:rPr>
              <a:t>MathCad</a:t>
            </a:r>
            <a:r>
              <a:rPr lang="en-US" sz="2400" dirty="0">
                <a:solidFill>
                  <a:schemeClr val="tx1">
                    <a:lumMod val="95000"/>
                  </a:schemeClr>
                </a:solidFill>
              </a:rPr>
              <a:t>, Eureka, Mathematica, </a:t>
            </a:r>
            <a:r>
              <a:rPr lang="en-US" sz="2400" dirty="0" err="1">
                <a:solidFill>
                  <a:schemeClr val="tx1">
                    <a:lumMod val="95000"/>
                  </a:schemeClr>
                </a:solidFill>
              </a:rPr>
              <a:t>dll</a:t>
            </a:r>
            <a:r>
              <a:rPr lang="en-US" sz="2400" dirty="0">
                <a:solidFill>
                  <a:schemeClr val="tx1">
                    <a:lumMod val="95000"/>
                  </a:schemeClr>
                </a:solidFill>
              </a:rPr>
              <a:t>.</a:t>
            </a:r>
          </a:p>
        </p:txBody>
      </p:sp>
      <p:pic>
        <p:nvPicPr>
          <p:cNvPr id="14" name="Picture 13"/>
          <p:cNvPicPr>
            <a:picLocks noChangeAspect="1"/>
          </p:cNvPicPr>
          <p:nvPr/>
        </p:nvPicPr>
        <p:blipFill>
          <a:blip r:embed="rId5"/>
          <a:stretch>
            <a:fillRect/>
          </a:stretch>
        </p:blipFill>
        <p:spPr>
          <a:xfrm>
            <a:off x="8449842" y="2688777"/>
            <a:ext cx="1483605" cy="1828800"/>
          </a:xfrm>
          <a:prstGeom prst="rect">
            <a:avLst/>
          </a:prstGeom>
        </p:spPr>
      </p:pic>
      <p:pic>
        <p:nvPicPr>
          <p:cNvPr id="15" name="Picture 14"/>
          <p:cNvPicPr>
            <a:picLocks noChangeAspect="1"/>
          </p:cNvPicPr>
          <p:nvPr/>
        </p:nvPicPr>
        <p:blipFill>
          <a:blip r:embed="rId6"/>
          <a:stretch>
            <a:fillRect/>
          </a:stretch>
        </p:blipFill>
        <p:spPr>
          <a:xfrm>
            <a:off x="10798646" y="812099"/>
            <a:ext cx="1216983" cy="1828800"/>
          </a:xfrm>
          <a:prstGeom prst="rect">
            <a:avLst/>
          </a:prstGeom>
        </p:spPr>
      </p:pic>
      <p:pic>
        <p:nvPicPr>
          <p:cNvPr id="16" name="Picture 15"/>
          <p:cNvPicPr>
            <a:picLocks noChangeAspect="1"/>
          </p:cNvPicPr>
          <p:nvPr/>
        </p:nvPicPr>
        <p:blipFill>
          <a:blip r:embed="rId7"/>
          <a:stretch>
            <a:fillRect/>
          </a:stretch>
        </p:blipFill>
        <p:spPr>
          <a:xfrm>
            <a:off x="9535184" y="462484"/>
            <a:ext cx="1186426" cy="1828800"/>
          </a:xfrm>
          <a:prstGeom prst="rect">
            <a:avLst/>
          </a:prstGeom>
        </p:spPr>
      </p:pic>
      <p:pic>
        <p:nvPicPr>
          <p:cNvPr id="19" name="Picture 18"/>
          <p:cNvPicPr>
            <a:picLocks noChangeAspect="1"/>
          </p:cNvPicPr>
          <p:nvPr/>
        </p:nvPicPr>
        <p:blipFill>
          <a:blip r:embed="rId8"/>
          <a:stretch>
            <a:fillRect/>
          </a:stretch>
        </p:blipFill>
        <p:spPr>
          <a:xfrm>
            <a:off x="10035810" y="2422071"/>
            <a:ext cx="1371600" cy="1645920"/>
          </a:xfrm>
          <a:prstGeom prst="rect">
            <a:avLst/>
          </a:prstGeom>
        </p:spPr>
      </p:pic>
      <p:pic>
        <p:nvPicPr>
          <p:cNvPr id="9" name="Picture 8"/>
          <p:cNvPicPr>
            <a:picLocks noChangeAspect="1"/>
          </p:cNvPicPr>
          <p:nvPr/>
        </p:nvPicPr>
        <p:blipFill>
          <a:blip r:embed="rId9"/>
          <a:stretch>
            <a:fillRect/>
          </a:stretch>
        </p:blipFill>
        <p:spPr>
          <a:xfrm>
            <a:off x="10380495" y="3460322"/>
            <a:ext cx="1539729" cy="2456646"/>
          </a:xfrm>
          <a:prstGeom prst="rect">
            <a:avLst/>
          </a:prstGeom>
        </p:spPr>
      </p:pic>
      <p:pic>
        <p:nvPicPr>
          <p:cNvPr id="8" name="Picture 7"/>
          <p:cNvPicPr>
            <a:picLocks noChangeAspect="1"/>
          </p:cNvPicPr>
          <p:nvPr/>
        </p:nvPicPr>
        <p:blipFill>
          <a:blip r:embed="rId10"/>
          <a:stretch>
            <a:fillRect/>
          </a:stretch>
        </p:blipFill>
        <p:spPr>
          <a:xfrm>
            <a:off x="9156787" y="4228419"/>
            <a:ext cx="1212573" cy="1828800"/>
          </a:xfrm>
          <a:prstGeom prst="rect">
            <a:avLst/>
          </a:prstGeom>
        </p:spPr>
      </p:pic>
    </p:spTree>
    <p:extLst>
      <p:ext uri="{BB962C8B-B14F-4D97-AF65-F5344CB8AC3E}">
        <p14:creationId xmlns:p14="http://schemas.microsoft.com/office/powerpoint/2010/main" val="1414522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FFC000"/>
                </a:solidFill>
              </a:rPr>
              <a:t>TAHAPAN METODE NUMERIK</a:t>
            </a:r>
          </a:p>
        </p:txBody>
      </p:sp>
      <p:sp>
        <p:nvSpPr>
          <p:cNvPr id="12" name="Rectangle 11"/>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pic>
        <p:nvPicPr>
          <p:cNvPr id="3" name="Picture 2"/>
          <p:cNvPicPr>
            <a:picLocks noChangeAspect="1"/>
          </p:cNvPicPr>
          <p:nvPr/>
        </p:nvPicPr>
        <p:blipFill>
          <a:blip r:embed="rId2">
            <a:duotone>
              <a:schemeClr val="accent1">
                <a:shade val="45000"/>
                <a:satMod val="135000"/>
              </a:schemeClr>
              <a:prstClr val="white"/>
            </a:duotone>
          </a:blip>
          <a:stretch>
            <a:fillRect/>
          </a:stretch>
        </p:blipFill>
        <p:spPr>
          <a:xfrm>
            <a:off x="797581" y="815346"/>
            <a:ext cx="8132769" cy="5419814"/>
          </a:xfrm>
          <a:prstGeom prst="rect">
            <a:avLst/>
          </a:prstGeom>
        </p:spPr>
      </p:pic>
    </p:spTree>
    <p:extLst>
      <p:ext uri="{BB962C8B-B14F-4D97-AF65-F5344CB8AC3E}">
        <p14:creationId xmlns:p14="http://schemas.microsoft.com/office/powerpoint/2010/main" val="3550682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FFC000"/>
                </a:solidFill>
              </a:rPr>
              <a:t>TAHAPAN METODE NUMERIK</a:t>
            </a:r>
          </a:p>
        </p:txBody>
      </p:sp>
      <p:sp>
        <p:nvSpPr>
          <p:cNvPr id="12" name="Rectangle 11"/>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
        <p:nvSpPr>
          <p:cNvPr id="4" name="Rectangle 3"/>
          <p:cNvSpPr/>
          <p:nvPr/>
        </p:nvSpPr>
        <p:spPr>
          <a:xfrm>
            <a:off x="5844942" y="1869601"/>
            <a:ext cx="5840127" cy="2862322"/>
          </a:xfrm>
          <a:prstGeom prst="rect">
            <a:avLst/>
          </a:prstGeom>
        </p:spPr>
        <p:txBody>
          <a:bodyPr wrap="square">
            <a:spAutoFit/>
          </a:bodyPr>
          <a:lstStyle/>
          <a:p>
            <a:pPr marL="355600" indent="-355600"/>
            <a:r>
              <a:rPr lang="en-US" b="1">
                <a:solidFill>
                  <a:srgbClr val="FFFF00"/>
                </a:solidFill>
              </a:rPr>
              <a:t>1. 	Pemodelan; </a:t>
            </a:r>
            <a:r>
              <a:rPr lang="en-US"/>
              <a:t>Persoalan dunia nyata dimodelkan ke dalam persamaan matematika, dalam bentuk persamaan linier, non-linier, atau lainnya sesuai dengan persoalan yang dihadapi.</a:t>
            </a:r>
          </a:p>
          <a:p>
            <a:pPr marL="355600" indent="-355600"/>
            <a:r>
              <a:rPr lang="en-US" b="1">
                <a:solidFill>
                  <a:srgbClr val="FFFF00"/>
                </a:solidFill>
              </a:rPr>
              <a:t>2. 	Penyederhanaan model; </a:t>
            </a:r>
            <a:r>
              <a:rPr lang="en-US"/>
              <a:t>Model matematika yang dihasilkan dari tahap 1 mungkin saja terlalu kompleks, banyak peubah (variable) atau parameter. Semakin kompleks model matematikanya, semakin rumit penyelesaiannya, sehingga diperlukan penyederhanaan model.</a:t>
            </a:r>
          </a:p>
        </p:txBody>
      </p:sp>
      <p:pic>
        <p:nvPicPr>
          <p:cNvPr id="9" name="Picture 8"/>
          <p:cNvPicPr>
            <a:picLocks noChangeAspect="1"/>
          </p:cNvPicPr>
          <p:nvPr/>
        </p:nvPicPr>
        <p:blipFill>
          <a:blip r:embed="rId2">
            <a:duotone>
              <a:schemeClr val="accent1">
                <a:shade val="45000"/>
                <a:satMod val="135000"/>
              </a:schemeClr>
              <a:prstClr val="white"/>
            </a:duotone>
          </a:blip>
          <a:stretch>
            <a:fillRect/>
          </a:stretch>
        </p:blipFill>
        <p:spPr>
          <a:xfrm>
            <a:off x="816833" y="1325485"/>
            <a:ext cx="4943814" cy="3294641"/>
          </a:xfrm>
          <a:prstGeom prst="rect">
            <a:avLst/>
          </a:prstGeom>
        </p:spPr>
      </p:pic>
    </p:spTree>
    <p:extLst>
      <p:ext uri="{BB962C8B-B14F-4D97-AF65-F5344CB8AC3E}">
        <p14:creationId xmlns:p14="http://schemas.microsoft.com/office/powerpoint/2010/main" val="1005033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FFC000"/>
                </a:solidFill>
              </a:rPr>
              <a:t>TAHAPAN METODE NUMERIK</a:t>
            </a:r>
          </a:p>
        </p:txBody>
      </p:sp>
      <p:sp>
        <p:nvSpPr>
          <p:cNvPr id="12" name="Rectangle 11"/>
          <p:cNvSpPr/>
          <p:nvPr/>
        </p:nvSpPr>
        <p:spPr>
          <a:xfrm>
            <a:off x="0" y="6446982"/>
            <a:ext cx="12192000" cy="411018"/>
          </a:xfrm>
          <a:prstGeom prst="rect">
            <a:avLst/>
          </a:prstGeom>
          <a:solidFill>
            <a:srgbClr val="FFC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1699488" y="6513991"/>
            <a:ext cx="9099158" cy="276999"/>
          </a:xfrm>
          <a:prstGeom prst="rect">
            <a:avLst/>
          </a:prstGeom>
          <a:noFill/>
        </p:spPr>
        <p:txBody>
          <a:bodyPr wrap="none" rtlCol="0">
            <a:spAutoFit/>
          </a:bodyPr>
          <a:lstStyle/>
          <a:p>
            <a:r>
              <a:rPr lang="en-US" sz="1200" b="1">
                <a:solidFill>
                  <a:srgbClr val="133E57"/>
                </a:solidFill>
              </a:rPr>
              <a:t>PROGRAM STUDI SARJANA TEKNIK INFORMATIKA ● FAKULTAS ILMU KOMPUTER ● UNIVERSITAS DIAN NUSWANTORO</a:t>
            </a:r>
          </a:p>
        </p:txBody>
      </p:sp>
      <p:sp>
        <p:nvSpPr>
          <p:cNvPr id="4" name="Rectangle 3"/>
          <p:cNvSpPr/>
          <p:nvPr/>
        </p:nvSpPr>
        <p:spPr>
          <a:xfrm>
            <a:off x="5844942" y="1869601"/>
            <a:ext cx="5840127" cy="4524315"/>
          </a:xfrm>
          <a:prstGeom prst="rect">
            <a:avLst/>
          </a:prstGeom>
        </p:spPr>
        <p:txBody>
          <a:bodyPr wrap="square">
            <a:spAutoFit/>
          </a:bodyPr>
          <a:lstStyle/>
          <a:p>
            <a:pPr marL="355600" indent="-355600"/>
            <a:r>
              <a:rPr lang="en-US" b="1">
                <a:solidFill>
                  <a:srgbClr val="FFFF00"/>
                </a:solidFill>
              </a:rPr>
              <a:t>3. 	Formulasi numerik; </a:t>
            </a:r>
            <a:r>
              <a:rPr lang="en-US"/>
              <a:t>Setelah model matematika yang sederhana diperoleh, tahap selanjutnya adalah memformulasikannya secara numerik, antara lain:</a:t>
            </a:r>
          </a:p>
          <a:p>
            <a:pPr marL="722313" indent="-355600"/>
            <a:r>
              <a:rPr lang="en-US"/>
              <a:t>a.	menentukan metode numerik yang akan dipakai bersama-sama dengan analisis galat awal (yaitu taksiran galat, penentuan ukuran langkah, dan sebagainya). Pemilihan metode didasari pada pertimbangan:</a:t>
            </a:r>
          </a:p>
          <a:p>
            <a:pPr marL="895350" indent="-173038"/>
            <a:r>
              <a:rPr lang="en-US"/>
              <a:t>-	apakah metode tersebut teliti?</a:t>
            </a:r>
          </a:p>
          <a:p>
            <a:pPr marL="895350" indent="-173038"/>
            <a:r>
              <a:rPr lang="en-US"/>
              <a:t>-	apakah metode tersebut mudah diprogram dan waktu pelaksanaannya cepat?</a:t>
            </a:r>
          </a:p>
          <a:p>
            <a:pPr marL="895350" indent="-173038"/>
            <a:r>
              <a:rPr lang="en-US"/>
              <a:t>-	apakah metode tersebut tidak peka terhadap perubahan data yang cukup kecil?</a:t>
            </a:r>
          </a:p>
          <a:p>
            <a:pPr marL="722313" indent="-355600"/>
            <a:r>
              <a:rPr lang="en-US"/>
              <a:t>b. 	menyusun algoritma dari metode numerik yang dipilih.</a:t>
            </a:r>
          </a:p>
        </p:txBody>
      </p:sp>
      <p:pic>
        <p:nvPicPr>
          <p:cNvPr id="9" name="Picture 8"/>
          <p:cNvPicPr>
            <a:picLocks noChangeAspect="1"/>
          </p:cNvPicPr>
          <p:nvPr/>
        </p:nvPicPr>
        <p:blipFill>
          <a:blip r:embed="rId2">
            <a:duotone>
              <a:schemeClr val="accent1">
                <a:shade val="45000"/>
                <a:satMod val="135000"/>
              </a:schemeClr>
              <a:prstClr val="white"/>
            </a:duotone>
          </a:blip>
          <a:stretch>
            <a:fillRect/>
          </a:stretch>
        </p:blipFill>
        <p:spPr>
          <a:xfrm>
            <a:off x="816833" y="1325485"/>
            <a:ext cx="4943814" cy="3294641"/>
          </a:xfrm>
          <a:prstGeom prst="rect">
            <a:avLst/>
          </a:prstGeom>
        </p:spPr>
      </p:pic>
    </p:spTree>
    <p:extLst>
      <p:ext uri="{BB962C8B-B14F-4D97-AF65-F5344CB8AC3E}">
        <p14:creationId xmlns:p14="http://schemas.microsoft.com/office/powerpoint/2010/main" val="34170245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Custom 5">
      <a:majorFont>
        <a:latin typeface="Arial"/>
        <a:ea typeface=""/>
        <a:cs typeface=""/>
      </a:majorFont>
      <a:minorFont>
        <a:latin typeface="Arial"/>
        <a:ea typeface=""/>
        <a:cs typeface=""/>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spDef>
      <a:spPr>
        <a:ln>
          <a:noFill/>
        </a:ln>
      </a:spPr>
      <a:bodyPr rtlCol="0" anchor="ctr"/>
      <a:lstStyle>
        <a:defPPr algn="ctr">
          <a:defRPr/>
        </a:defPPr>
      </a:lstStyle>
      <a:style>
        <a:lnRef idx="2">
          <a:schemeClr val="accent3">
            <a:shade val="50000"/>
          </a:schemeClr>
        </a:lnRef>
        <a:fillRef idx="1">
          <a:schemeClr val="accent3"/>
        </a:fillRef>
        <a:effectRef idx="0">
          <a:schemeClr val="accent3"/>
        </a:effectRef>
        <a:fontRef idx="minor">
          <a:schemeClr val="lt1"/>
        </a:fontRef>
      </a:style>
    </a:spDef>
  </a:objectDefaults>
  <a:extraClrSchemeLst/>
  <a:extLst>
    <a:ext uri="{05A4C25C-085E-4340-85A3-A5531E510DB2}">
      <thm15:themeFamily xmlns:thm15="http://schemas.microsoft.com/office/thememl/2012/main" name="TF22736411_Famous event in history presentation_AAS_v4" id="{885A6F1E-651B-4F15-A7C5-F8866BEBEDBA}" vid="{A424914B-CB64-4CFE-A131-6ACB64D36AA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96277B9-27DA-47CA-9593-62E4BB44AB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EC94942-C689-461B-8649-1FD863C6BA2B}">
  <ds:schemaRefs>
    <ds:schemaRef ds:uri="71af3243-3dd4-4a8d-8c0d-dd76da1f02a5"/>
    <ds:schemaRef ds:uri="http://schemas.microsoft.com/office/infopath/2007/PartnerControls"/>
    <ds:schemaRef ds:uri="http://schemas.microsoft.com/office/2006/documentManagement/types"/>
    <ds:schemaRef ds:uri="http://purl.org/dc/terms/"/>
    <ds:schemaRef ds:uri="http://schemas.microsoft.com/office/2006/metadata/properties"/>
    <ds:schemaRef ds:uri="16c05727-aa75-4e4a-9b5f-8a80a1165891"/>
    <ds:schemaRef ds:uri="http://purl.org/dc/dcmitype/"/>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8C25A74-1E0C-4362-AFA3-6197BD285F3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Famous event in history presentation</Template>
  <TotalTime>0</TotalTime>
  <Words>871</Words>
  <Application>Microsoft Office PowerPoint</Application>
  <PresentationFormat>Widescreen</PresentationFormat>
  <Paragraphs>75</Paragraphs>
  <Slides>13</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21" baseType="lpstr">
      <vt:lpstr>Dotum</vt:lpstr>
      <vt:lpstr>Arial</vt:lpstr>
      <vt:lpstr>Calibri</vt:lpstr>
      <vt:lpstr>Roboto</vt:lpstr>
      <vt:lpstr>Symbol</vt:lpstr>
      <vt:lpstr>Wingdings</vt:lpstr>
      <vt:lpstr>Celestial</vt:lpstr>
      <vt:lpstr>Equation</vt:lpstr>
      <vt:lpstr>PENGANTAR</vt:lpstr>
      <vt:lpstr>DEFINISI</vt:lpstr>
      <vt:lpstr>MENGAPA  METODE NUMERIK?</vt:lpstr>
      <vt:lpstr>MENGAPA METODE NUMERIK?</vt:lpstr>
      <vt:lpstr>METODE ANALITIS VS METODE NUMERIK </vt:lpstr>
      <vt:lpstr>PENGGUNAAN KOMPUTER</vt:lpstr>
      <vt:lpstr>TAHAPAN METODE NUMERIK</vt:lpstr>
      <vt:lpstr>TAHAPAN METODE NUMERIK</vt:lpstr>
      <vt:lpstr>TAHAPAN METODE NUMERIK</vt:lpstr>
      <vt:lpstr>TAHAPAN METODE NUMERIK</vt:lpstr>
      <vt:lpstr>POSITIONING</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2020-08-06T02:57:54Z</dcterms:created>
  <dcterms:modified xsi:type="dcterms:W3CDTF">2024-03-07T03:42:13Z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